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«тёмных веков» и рождение полисов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Греция вышла из кризиса и создала новые города-государства?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историки называют «тёмными веками»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XI–IX века до н. э. — время, о котором сохранилось мало письменных сведений. Но археология показывает: жизнь не остановилась, а стала проще, тише и постепенно начала восстанавливаться.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Микен, Тиринфа и Пилоса запустило длительный кризис: ослабли торговля, производство и письмо, а причины упадка могли быть разными.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и исторические реконструкции периода поздней бронзы в Эгейском мире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1200 год до н. э.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стала рубежом, после которого рухнули крупные дворцовые центры и изменилась вся система жизни.
</a:t>
            </a:r>
            <a:endParaRPr lang="en-US" sz="14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жизнь людей после падения дворцов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крупных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дворцовых городов люди расселялись по небольшим поселениям и деревням. Жизнь стала более локальной, а связи между общинами — слабее, чем прежде.
</a:t>
            </a:r>
            <a:endParaRPr lang="en-US" sz="883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существования снова стали земледелие и скотоводство. Люди меньше зависели от больших складов и чиновников, а больше — от труда собственной семьи и соседей.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Скромнее быт и погребения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проще, а могилы стали беднее. По таким находкам видно, что общество переживало трудности, но сохраняло устойчивые обычаи и память о предках.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местные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районах появлялись отличия в одежде, керамике и обрядах. Так общины постепенно начинали ощущать себя отдельными и более самостоятельными.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 ранней Греции по векам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ослабление письма: оно почти исчезает на долгий период, а затем возвращается уже в новой форме.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было глубоким, но восстановление началось не сразу и шло по разным направлениям одновременно.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археологическим и историческим данным для XI–VIII веков до н. э.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бронзы к железу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ещё встречалось редко, но люди уже замечали его преимущества. Новые приёмы обработки постепенно распространялись между общинами.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X–IX века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орудия и оружие становятся всё обычнее. Сырьё было доступнее, чем для бронзы, поэтому вещи из железа могли позволить себе больше людей.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VIII веку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прочно входит в хозяйство. Более надёжные инструменты помогают земледелию, а развитие ремёсел поддерживает рост небольших общин.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513" y="1492488"/>
            <a:ext cx="223875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18792"/>
            <a:ext cx="282900" cy="25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снова развивались ремёсла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была новая утварь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поселения стали устойчивее, людям понадобились сосуды для хранения зерна, воды и масла. Гончары увеличивали выпуск посуды и искали более удобные формы.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улучшали технику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 и другие ремесленники осваивали обработку железа, а ткачи и ювелиры совершенствовали свои приёмы. Это повышало качество вещей и разнообразие изделий.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как знак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известной стала керамика геометрического стиля. Её строгие узоры показывают, что ремесло стало не только полезным, но и художественно выразительным.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стиль в вазописи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вазах появляются люди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художники стали добавлять фигуры людей, животных и сцены из повседневной жизни. По этим изображениям можно представить праздники, похороны, сражения и поездки. Вазопись превратилась в источник сведений о том, как жили и думали греки.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Узор, который сразу узнаётся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вазах этого времени мастера выстраивали орнамент из меандров, кругов, треугольников и линий. Сосуды выглядели строго и ритмично, будто собранные из повторяющихся фигур. Такие вещи хорошо отражают порядок и дисциплину в искусстве периода.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простых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стиль особенно ярко заметен на сосудах IX–VIII веков до н. э. Его рисунки говорят не только о мастерстве гончаров, но и о том, что общество становилось более сложным и уверенным в себе.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 полис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небольших поселений складывался самостоятельный город-государство.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полиса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земля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включал не только сам город, но и окружающие поля, деревни и пастбища. Жизнь общины строилась вокруг этого единого пространства.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законы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полиса были свои правила, обычаи, боги-покровители и торжества. Это делало его не просто поселением, а особым миром со своим порядком.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важнее царя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полисе главную роль играли граждане, которые участвовали в жизни общины. Власть уже не сосредоточивалась только в руках одного правителя.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организации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одновременно местом жизни, политическим устройством и общностью людей. Именно он помог грекам научиться действовать вместе и принимать общие решения.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полис отличался от дворцового государства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после упадка микенского мира управление стало менее царским и более общинным. Полис опирался на граждан, общие законы и участие жителей в жизни города.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строился на участии свободных жителей, а не на власти дворца; поэтому общество стало более самостоятельным и открытым для общих правил.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«Конец тёмных веков и появление полисов»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Греции появилось много полисов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земля была изрезана горами, поэтому дороги между областями были трудными. Жители разных долин и побережий чаще развивались отдельно, чем объединялись в одно государство.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узкие равнины тоже мешали единому управлению. Каждая местность решала свои хозяйственные и военные задачи сама, из-за чего возникали небольшие самостоятельные общины.
</a:t>
            </a:r>
            <a:endParaRPr lang="en-US" sz="870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такие общины превращались в полисы с собственными законами, праздниками и правителями. Самыми известными стали Афины, Спарта, Коринф и Мегары.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Эллады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Древняя Греция не стала единым царством. Вместо этого на её территории сложилось множество независимых городов-государств, связанных языком и культурой, но не общим правителем.
</a:t>
            </a:r>
            <a:endParaRPr lang="en-US" sz="8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письменности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алфавит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VIII века до н. э. греки заимствовали у финикийцев алфавит и приспособили его к своему языку. Писать стало проще, чем прежними сложными знаками.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помогало записывать имена, долги, соглашения и распоряжения. Это было особенно важно в полисах, где нужно было договариваться не только с правителем, но и между гражданами.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письма стали сохранять песни, поэмы и предания. Благодаря этому знания уже не зависели только от памяти рассказчиков и могли передаваться точнее.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записи облегчали обмен сообщениями между общинами. Новый алфавит ускорил развитие управления, торговли и культуры, а также укрепил общегреческие связи.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Гомеровские поэмы как память о прошлом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перед боем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поле выходит воин в шлеме и бронзовом панцире, а рядом стоят его товарищи. В таких сценах слышны представления греков о храбрости, славе и долге перед родом. Поэмы не ведут точный летописный счёт событий, но передают дух эпохи.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море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скользит по волнам, а путник вглядывается в далёкий берег и ждёт встречи с родным домом. «Одиссея» рассказывает о странствиях, испытаниях и верности семье. Через этот образ видно, как важны были море и возвращение для древних греков.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поселений с XI по VIII век до н. э.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резкий скачок, а постепенное восстановление жизни: поселения укреплялись, а люди возвращались к более устойчивому хозяйству и обмену.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VIII веку до н. э. рост стал заметным, что указывает на выход Греции из затяжного спада и подготовку к появлению полисов.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на основе школьного курса истории Древней Греции
</a:t>
            </a:r>
            <a:endParaRPr lang="en-US" sz="7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и новые связи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VIII века до н. э. греческие мореходы всё чаще приходили в Финикию, на Кипр и в другие области Восточного Средиземноморья. Там они встречали товары, навыки и новые представления.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привозили в Грецию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моря в греческие города поступали металл, украшения и полезные предметы. Вместе с ними распространялись ремесленные приёмы и образцы чужой культуры, которые вдохновляли местных мастеров.
</a:t>
            </a:r>
            <a:endParaRPr lang="en-US" sz="878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вывозили греки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греки вывозили керамику, масло и другие товары, произведённые в своих поселениях. Морская торговля приносила прибыль и особенно усиливала значение портовых центров.
</a:t>
            </a:r>
            <a:endParaRPr lang="en-US" sz="92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не только обогащал жителей, но и связывал разные народы Средиземноморья. Благодаря таким контактам Греция быстрее выходила из изоляции после периода упадка.
</a:t>
            </a:r>
            <a:endParaRPr lang="en-US" sz="9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колонизация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Гавань на далёком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был удобный порт, быстро возникали склады, мастерские и рынок. Колония становилась местом обмена между греками и местными жителями. Со временем она укреплялась и начинала жить по собственным законам.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земля для земледельца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родной области не хватало земли, семья могла отправиться за море в поисках более удобного места. Так появлялись новые поселения на берегах Южной Италии и Сицилии. Переселенцы сохраняли память о своём полисе, но строили жизнь заново.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родным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Колонисты не забывали город, из которого вышли: посылали туда вести, товары и благодарственные дары богам. Но новые условия делали их общину всё более самостоятельной. Так греческий мир расширялся далеко за пределы самой Эллады.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новой Греции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изменений в Греции после распада микенского мира и перехода к эпохе полисов.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восстановление стало заметным: выросли поселения, возродилось письмо и усилилась торговля. Это подготовило расцвет Древней Греции.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на основе школьного курса истории Древней Греции
</a:t>
            </a:r>
            <a:endParaRPr lang="en-US" sz="621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 до н. э.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временем, когда греческий мир окончательно вышел из затяжного упадка и начал строить полисы, законы и новые связи между городами.
</a:t>
            </a:r>
            <a:endParaRPr lang="en-US" sz="13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упадка к новому миру греков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вышла из кризиса не через возвращение старых дворцов, а через рождение полисов, распространение железа, алфавита, торговли и колоний. Именно так началась новая история Эллады.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2026-06-02T03:53:14Z</dcterms:created>
  <dcterms:modified xsi:type="dcterms:W3CDTF">2026-06-02T03:53:14Z</dcterms:modified>
</cp:coreProperties>
</file>