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пословицы, загадки и песни, которые живут в памяти народа.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 было мало, люди запоминали песни, сказки и приговорки наизусть. Их передавали в семье, в дороге и на праздниках. Так любимые истории жили долго и немного менялись, но сохраняли главное.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фольклор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— это произведения, у которых нет одного автора. Их создавали и передавали люди, поэтому в них слышны общий опыт, наблюдательность и народная мудрость.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не сразу записывали в книги. Их рассказывали вслух, учили на память, повторяли дома и в дороге, поэтому они хорошо сохранялись и переходили от поколения к поколению.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фольклорных произведениях есть повторы, рифма и чёткий ритм. Благодаря этому слова звучат плавно, легко запоминаются и приятно произносятся вслух.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тексты говорят понятно и образно: через зверей, предметы, поступки и короткие фразы. Даже маленький слушатель быстро улавливает смысл и настроение произведения.
</a:t>
            </a:r>
            <a:endParaRPr lang="en-US" sz="863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фольклору относятся сказки, пословицы, поговорки, загадки, потешки, считалки и песни. Каждый жанр по-своему учит, развлекает и помогает почувствовать красоту родной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увлекает с первых строк: в ней герои идут на поиски, попадают в трудные ситуации и обязательно проходят испытания. Читать такую историю всегда хочется до конца.
</a:t>
            </a:r>
            <a:endParaRPr lang="en-US" sz="868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и 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могут появляться волшебные предметы, говорящие животные и необычные помощники. Именно чудо делает сюжет особенно ярким и запоминающимся для детей.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добра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сказки добро обычно побеждает, а зло получает заслуженный урок. Поэтому сказочные истории учат надеяться, не бояться трудностей и поступать правильно.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любимых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легко понимать сказки о животных, волшебные и бытовые сказки. В каждом виде есть свои герои, события и весёлые открытия.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— самый любимый жанр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сказка сразу переносит читателя в мир чудес. Здесь возможны ковёр-самолёт, живая и мёртвая вода, чудесные помощники и говорящие существа.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Главному герою не везёт с первого шага: его ждут испытания, загадки и опасности. Но он не сдаётся и идёт дальше, даже если путь кажется очень трудным.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Победить помогают не только смелость, но и доброта, честность, терпение, ум и верность данному слову. Именно поэтому герой вызывает уважение и симпатию.
</a:t>
            </a:r>
            <a:endParaRPr lang="en-US" sz="1119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волшебными сказками связаны образы Ивана-царевича, Василисы Премудрой и Серого Волка. Эти герои давно стали любимыми и узнаваемыми в детском чтении.
</a:t>
            </a:r>
            <a:endParaRPr lang="en-US" sz="11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таких сказках часто оказывается самой ловкой и находчивой. Она умеет обмануть, перехитрить и выбраться из трудной ситуации почти без усилий.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Пугливый заяц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обычно выглядит осторожным и трусливым. Из-за страха он попадает в смешные истории, но именно это делает сказку живой и весёлой.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народных сказках сильный и важный, но не всегда сообразительный. Из-за своей неловкости он часто становится героем забавного эпизода.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люди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сказках разговаривают, спорят, дружат и ссорятся почти как люди. Благодаря этому дети легко понимают смысл истории и запоминают её образы.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без чудес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обычной жизни: в доме, в деревне, на дороге. Сразу видно, что впереди не волшебство, а житейская история.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побеждает тот, кто оказался честнее и находчивее. Сказка напоминает: добро, разум и справедливость сильнее богатства и пустых слов.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смекалки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встречает жадного, ленивого или глупого человека и должен найти выход. Ему помогают ум, наблюдательность, труд и умение говорить метко.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бытовая сказка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классном стенде висит карточка: «Без труда не вытащишь и рыбку из пруда». Ребята читают её и сразу понимают, что хороший результат приходит после старания. Такая пословица звучит просто, но запоминается надолго.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трудолюбия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обсуждают день и смеются: «Дел невпроворот!» — говорит один. Это не полное правило, а яркая поговорка, которая делает речь живой и выразительной. С ней обычный разговор звучит интереснее.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стал живее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советом, когда нужно быть честным, дружным или аккуратным. Их удобно читать вслух, объяснять и даже использовать на праздниках. Маленькая фраза часто говорит о большом жизненном опыте.
</a:t>
            </a:r>
            <a:endParaRPr lang="en-US" sz="96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на каждый день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— игра для ума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называя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не говорит ответ сразу. Она описывает предмет намёками, и слушатель должен догадаться, о чём идёт речь, внимательно слушая каждое слово.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наблюдение и догадка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отгадать загадку, важно замечать признаки предмета: цвет, форму, действие или место. Чем внимательнее ребёнок смотрит вокруг, тем быстрее находит ответ.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часто встречаются рифма, сравнения и смешные образы. Они помогают запомнить текст и делают отгадывание похожим на маленькую игру.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 всём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бывают о природе, животных, доме, школе, игрушках и привычных вещах. Поэтому каждый ребёнок может найти тему, которая ему особенно знакома.
</a:t>
            </a:r>
            <a:endParaRPr lang="en-US" sz="10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850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1081" y="1844204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жанры для игры и смеха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звучат звонко и весело. Их легко повторять вместе, поэтому они помогают малышам слушать речь, подхватывать слова и улыбаться без всякой причины.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Прибаутки часто бывают смешными и немного озорными. Они украшают разговор, создают радостное настроение и делают короткий текст особенно живым для детей.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нужны в играх, когда нужно выбрать ведущего или водящего. В них важны ритм, повторения и чёткое произношение, чтобы игра началась быстро и честно.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героические песни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богатырей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рассказывают о богатырях, которые стоят на страже родной земли. Их сила нужна не для хвастовства, а для защиты людей, города и справедливости.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былинах вспоминают Илью Муромца, Добрыню Никитича и Алёшу Поповича. Каждый из них по-своему смел, верен долгу и готов прийти на помощь.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подвиги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былине проходит опасные испытания, встречается с врагом и побеждает не только силой, но и выдержкой, верностью, умением принимать верные решения.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представить далёкую жизнь Руси и вспомнить, как народ мечтал о защитниках, которые оберегают землю и людей от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хоровод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жизни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звучали на праздниках, свадьбах, во время работы и в обрядах. Они сопровождали важные события и помогали людям чувствовать себя вместе.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736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повторяются строки и целые припевы. Благодаря мелодии текст легко запоминается, а саму песню хочется петь снова и снова.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827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как игра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соединяет песню, движение и игру. Дети и взрослые идут по кругу, выполняют простые движения и создают общее радостное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живёт устное народное произведение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произведение переходит от одного человека к другому и остаётся в памяти народа много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делают фольклор особенно запоминающимся: повтор, ритм и образность.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устному народному творчеству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особенности помогают тексту звучать певуче, легче запоминаться и радовать слух. Поэтому народные произведения так удобно читать, рассказывать и петь.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пословицы показывают, что добрый и честный человек вызывает уважение. Народ учит не обманывать, не завидовать и поступать по совести.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стойкость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народных произведений не сдаются перед трудностями. Они помогают слабым, защищают близких и учат не бояться трудной, но правильной дороги.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ценятся трудолюбие, аккуратность и умение доводить дело до конца. Лень и жадность, наоборот, приводят к смешным и печальным последствиям.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тексты напоминают, что в жизни важно быть справедливым, уважать других и стремиться к миру. В этом и живёт народная мудрость.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народные произведения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 школьной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выражением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народные тексты удобно читать вслух на уроке. Они помогают ставить голос, делать паузы и передавать настроение героя или рассказчика.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викторины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пословицы и считалки легко превращаются в игру. По ним можно устраивать викторины, угадывать ответы и проверять, кто внимательнее слушал.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Инсценировки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хорошо подходят для мини-спектаклей. Дети надевают маски, распределяют роли и учатся говорить ясно, дружно и уверенно перед классом.
</a:t>
            </a:r>
            <a:endParaRPr lang="en-US" sz="926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расширяет словарный запас, учит строить красивые фразы и помогает лучше понимать смысл прочитанного. Так речь становится богаче и точнее.
</a:t>
            </a:r>
            <a:endParaRPr lang="en-US" sz="8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собственные сказки, песни и пословицы. Они отражают жизнь людей, их привычки, праздники и представления о хорошем и плохом.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языки звучат по-разному, во многих произведениях встречаются общие темы: дружба, семья, труд, доброта, смекалка и уважение к старшим.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без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истории учат понимать других людей, даже если они живут далеко. Простые и добрые мысли легко узнаются в разных странах.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фольклор разных народов, дети замечают: у каждого народа есть свои образы, но мечта о справедливости и счастье очень похожа.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разных народов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жанры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мудрую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короткий и в нём есть совет или вывод, это, скорее всего, пословица. Она учит и помогает запомнить важное правило.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Отгадываем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нужно догадаться, о чём идёт речь, перед нами загадка. Она описывает предмет намёками и любит играть со словом.
</a:t>
            </a:r>
            <a:endParaRPr lang="en-US" sz="1147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есть волшебство, испытания и победа добра, это сказка. В ней героям помогают чудесные предметы или необычные помощники.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весёлый, звонкий и подходит для игры, это потешка или считалка. В них много ритма, повторов и звучных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устное народное творчество важно и сегодня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учебниках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помогает детям читать знакомые сюжеты и узнавать старинные слова. Благодаря ему школьные тексты становятся понятнее, а чтение — интереснее.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сюжеты часто появляются в мультфильмах и детских фильмах. Они сохраняют любимых героев, чудеса и весёлые приключения для нового поколения.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загадки и сказки звучат на уроках, праздниках и семейных чтениях. Они объединяют детей и взрослых вокруг общих традиций и добрых разговоров.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делает речь яркой, образной и точной. Люди используют удачные выражения из народных произведений, когда хотят сказать красиво и по делу.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который живёт в каждом поколении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народное творчество хранит память, мудрость и добро народа. Пока мы читаем, повторяем и рассказываем сказки, пословицы, загадки и песни, фольклор остаётся живым.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2026-05-27T13:21:31Z</dcterms:created>
  <dcterms:modified xsi:type="dcterms:W3CDTF">2026-05-27T13:21:31Z</dcterms:modified>
</cp:coreProperties>
</file>