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597" y="0"/>
            <a:ext cx="427285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«недавно» помогает выбрать правильное время?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 и времена Past Simple / Present Perfect: ключевая грамматика урока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recently важно для 10 класса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recently часто встречается в текстах, письмах и новостях, но по-русски его можно перевести одинаково в разных временах. Поэтому важно научиться видеть: нужен ли факт прошлого или актуальный результат сейчас.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наречия recently в английском языке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Недавний период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 обозначает событие, произошедшее недавно или в последнее время. Это слово сообщает о близости действия к настоящему, но само по себе не указывает, какое грамматическое время нужно выбрать.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положение в предложении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стоять в начале, середине или конце фразы: Recently I changed my timetable; I recently changed my timetable; I changed my timetable recently. Позиция не меняет основного смысла.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точная дата, а признак недавности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практике recently рассматривают как маркер недавности, а не как указание на конкретный момент. Поэтому его значение нужно сопоставлять с контекстом и смыслом всего высказывания.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не решает выбор времени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«недавно» может соответствовать и Past Simple, и Present Perfect. Решение зависит не от перевода, а от того, завершено ли действие и важен ли его результат сейчас.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89273"/>
            <a:ext cx="4348200" cy="2282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Present Perfect: основное различие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одно и то же обстоятельство требует разных времён.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точный момент в прошлом, чаще выбирают Past Simple; если важна актуальность результата, используется Present Perfect.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языка: Past Simple и Present Perfect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04" y="1059725"/>
            <a:ext cx="3288091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времени: где находится недавно произошедшее действие
</a:t>
            </a:r>
            <a:endParaRPr lang="en-US" sz="204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описывает завершённое действие в прошлом, которое воспринимается как отдельный факт. Оно не требует связи с настоящим и обычно соотносится с конкретным моментом или периодом.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как отдельная точка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 помещает событие ближе к текущему моменту, чем обычные указатели прошлого. Поэтому оно создаёт ощущение актуальности, но само по себе не определяет грамматическое время.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Недавность рядом с настоящим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показывает, что действие началось или завершилось в прошлом, но его результат важен сейчас. На линии времени это выглядит как мост между прошлым событием и настоящим.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 результатом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время после recently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времени по смыслу предложения и временным подсказкам.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recently сочетается с Past Simple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выбирают, если рядом с recently стоит точное указание времени: last Sunday, in March, two days ago. Тогда предложение сообщает о завершённом факте в определённом прошлом.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конкретный ориентир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модели действие воспринимается как полностью законченное. Recently лишь подчёркивает, что событие произошло относительно недавно, но не делает его частью текущей ситуации.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завершено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«я недавно посетил», «они недавно участвовали» или «она недавно начала» по-русски звучат естественно в обоих временах. Английский же требует опоры на точный контекст.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перевод совпадает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recently сочетается с Present Perfect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текущий результат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употребляется, если недавнее действие влияет на настоящую ситуацию. Например, изменилось расписание, открылся кабинет или появилась новая возможность, которую важно учитывать сейчас.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Недавность усиливает актуальность
</a:t>
            </a:r>
            <a:endParaRPr lang="en-US" sz="1581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 подчёркивает, что изменение произошло совсем недавно и ещё ощущается в настоящем. Поэтому сочетание with Present Perfect делает высказывание точным, современным и логически связанным.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состояние или опыт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особенно естественна, когда речь идёт о новом опыте, перемене статуса или заметном прогрессе. В центре внимания оказывается не момент события, а его значение сегодня.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маркеры чаще всего помогают выбрать время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маркеры не заменяют анализ смысла, но заметно ускоряют выбор нужной формы в школьных заданиях.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указатель времени ведёт к Past Simple, а слова недавности и актуального результата чаще поддерживают Present Perfect.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временных маркеров в школьной грамматике английского языка
</a:t>
            </a:r>
            <a:endParaRPr lang="en-US" sz="14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3875" y="3188538"/>
            <a:ext cx="321075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предложений с recently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строится как recently + V2: recently visited, recently moved, recently finished. Такая модель подходит, когда действие завершено и рассматривается как факт прошлого.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recently visited the museum и She recently moved to a new class tell us about completed actions. Контекст помогает понять, нужен ли только факт или актуальный результат.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события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сообщает о прошлом событии без связи с настоящим, используется Past Simple. Если важны новизна, изменение или текущая ситуация, выбирают Present Perfect.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выбора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выглядит как have/has + V3: have recently visited, has recently moved, has recently finished. После have или has используется третья форма глагола.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3200"/>
            <a:ext cx="4348200" cy="211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предложений и их смысла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примерах одинаковый перевод скрывает разный грамматический смысл: выбор времени зависит от связи с настоящим и наличия актуального результата.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перевод часто совпадает, но английский язык различает завершённый факт и действие с актуальным результатом.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Past Simple и Present Perfect; учебные примеры с recently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recently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сочетать Present Perfect с точным указанием момента в прошлом, если оно уже завершает смысл высказывания. Фраза I have recently met him yesterday противоречива; естественнее сказать I met him yesterday или I have recently met him.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 и Present Perfect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не нужен, если предложение просто сообщает о завершённом факте без связи с настоящим. В таких случаях Past Simple передаёт мысль точнее, особенно когда событие уже имеет конкретную временную привязку.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механики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have/has нужна третья форма глагола, а не вторая. Ошибка I have recently saw him особенно типична при переводе с русского, поэтому важно автоматически проверять форму seen, written, gone и другие формы V3.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глагола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 в школьной и повседневной речи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сайте недавно появилось объявление о новом расписании кружков. Ученики сразу заметили обновление, потому что оно влияет на их планы уже сейчас. Именно поэтому recently часто встречается в сообщениях и коротких новостях.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на школьном сайте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личном дневнике можно написать о том, что ты недавно начал готовиться к экзамену или улучшил результат по английскому. Здесь recently помогает связать опыт прошлого с текущим состоянием и показать, что перемены ещё ощущаются.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заметка в дневнике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одноклассники делятся свежими впечатлениями: кто-то недавно сдал проект, кто-то поменял секцию, а кто-то получил новый учебный график. Такие реплики звучат естественно, потому что recently подчёркивает близость события к настоящему.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чате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перед выбором времени
</a:t>
            </a:r>
            <a:endParaRPr lang="en-US" sz="236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определить, нужен ли Past Simple или Present Perfect после recently.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138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313" y="1686040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пары: почти одинаковые предложения с разным смыслом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064150" y="3650726"/>
            <a:ext cx="34044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recently moved to London сообщает о завершённом событии в прошлом. She has recently moved to London подчёркивает новую жизненную ситуацию, которая уже влияет на её настоящее.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595475" y="3188525"/>
            <a:ext cx="28728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как факт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51175" y="2148226"/>
            <a:ext cx="34044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recently finished the test фиксирует сам факт завершения. They have recently finished the test делает акцент на результате: работа уже выполнена, и это важно в текущем контексте.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183076" y="1686025"/>
            <a:ext cx="28728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важен сейчас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недавно произошедших действий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recently чаще всего сопровождает ситуации, где важна связь с настоящим: результат, изменение состояния или обновление информации.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ощущается актуальность события, тем вероятнее Present Perfect; чисто прошлые факты чаще требуют Past Simple.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смыслов употребления recently, 2025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Статальные и динамические глаголы в предложениях с recently
</a:t>
            </a:r>
            <a:endParaRPr lang="en-US" sz="2064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stative-глаголами Present Perfect особенно уместен, когда подчёркивается новая или изменившаяся ситуация: have known, have lived, have had, have felt. Здесь важен не процесс, а текущее состояние.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глагол не всегда определяет время окончательно: решающими становятся смысл, результат и общий контекст. Recently лишь указывает на недавность, а грамматика показывает, как именно понимать событие.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динамическими глаголами конструкция звучит естественно, когда речь идёт о недавнем завершении действия: recently started, recently arrived, recently finished, recently changed. Такое употребление ясно связывает событие с настоящим.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Динамические действия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23018"/>
            <a:ext cx="4348200" cy="2615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распространённых грамматических ошибок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как исправлять формы глагола, порядок слов и несовместимые временные маркеры в предложениях с recently.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 формой глагола, лишними указателями времени и неверным порядком слов; правильная проверка быстро устраняет их.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отработки Present Perfect и Past Simple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наречие только сообщает о недавности события. Оно не решает, нужен ли Past Simple или Present Perfect; выбор делает смысл предложения и наличие связи с настоящим.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 не заменяет время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недавнее событие влияет на текущую ситуацию, уместен Present Perfect. Он показывает новый опыт, изменение состояния или результат, который важен именно сейчас.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результат меняет выбор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перевод может быть одинаковым, но английская грамматика различает оттенки значения. Поэтому полезно проверять не только слова, но и логику высказывания.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перевода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yesterday, last week, in 2023 или другой конкретный ориентир, обычно выбирают Past Simple. Такая привязка делает действие завершённым в прошлом.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момент важен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правильное время, сначала проверьте наличие точного прошлого, затем оцените актуальный результат и завершённость действия. Так recently станет надёжной опорой, а не источником ошибок.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уверенно использовать recently в английском языке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2026-05-31T14:48:55Z</dcterms:created>
  <dcterms:modified xsi:type="dcterms:W3CDTF">2026-05-31T14:48:55Z</dcterms:modified>
</cp:coreProperties>
</file>