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29. Нахождение части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половину, треть и четверть числа.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нужна часть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делят игрушки поровну, режут торт или считают время, часто нужна часть числа. Половина, треть и четверть помогают быстро понять результат без лишних вычислений.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и часть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— это предмет, число или величина целиком, без пропусков и разрезов. Оно может быть яблоком, набором фишек, лентой или любым другим полным количеством.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— это один одинаковый кусочек целого. Если все кусочки равны, их легко сосчитать и найти нужную долю: половину, треть или четверть.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разделить на 2 равные части, получится половина. Если на 3 — треть. Если на 4 — четверть. Главное здесь — делить честно и поровну.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числа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половинки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половину числа, его делят на 2. Например, у яблока можно мысленно провести линию ровно посередине. Тогда обе части будут одинаковыми, а ответ легко проверить.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Шоколадка без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Плитку шоколада удобно делить на две одинаковые части. Если одна половина досталась тебе, а другая — другу, никто не обидится: кусочки равные, значит, всё по-честному.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— это одна из четырёх равных частей. Поэтому число делят на 4, и ответ получается аккуратным, если исходное число подходит для деления.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29 «Нахождение части числа»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столько равных частей делят целое, чтобы найти четверть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числа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треть числа, нужно разделить его на 3. Это удобно, когда целое можно разложить на три одинаковые части без остатка.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треть 9 равна 3, треть 15 равна 5, а треть 18 равна 6. Во всех случаях части получаются одинаковыми и понятными.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заданий выбирают числа, которые делятся на 3 без остатка. Тогда вычисление получается быстрым, а ответ — целым и удобным для проверки.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часть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перепутать нужную долю и быстро получить верный ответ.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очень простое: нужная часть числа находится делением на количество равных частей. Чем точнее выбрано число, тем легче получить ответ.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29 «Нахождение части числа»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 3 или 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такое число делят целое, чтобы найти половину, треть или четверть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обратным действием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можно проверить умножением. Если половина числа равна 6, значит, целое было 12, потому что 6 × 2 = 12. Проверка быстро показывает, не закралась ли ошибка.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проверяют и другие части. Если четверть равна 5, то целое число — 20, ведь 5 × 4 = 20. Обратное действие работает как надёжный помощник.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10 карандашей. Половина — это 5 карандашей. Такие задания легко представить: всего было десять, а взяли ровно одну из двух равных частей.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12 наклеек. Четверть от этого количества — 3 наклейки. Когда предметов много, удобно мысленно разбить их на четыре одинаковые кучки.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9 конфет. Треть — это 3 конфеты. Здесь хорошо видно, что целое делится на три равные части, и каждая часть получается одинаковой.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делится не сразу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выбирают удобные числа, у которых всё делится ровно. Тогда можно быстро считать в уме и сразу видеть понятный результат без лишних остановок.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помогает сосредоточиться на самом правиле: часть числа находится делением целого на равные части. Это особенно важно на первых шагах изучения 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не делится на 2, 3 или 4 без остатка, ответ может получиться нецелым. На этом уроке такие примеры почти не берут, чтобы не запутаться.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часть числа глазами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разделённый на равные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 поделен на одинаковые кусочки, сразу видно, какая часть приходится на один сектор. Такой рисунок удобно использовать для половины, трети и четверти: границы ясные, а части легко сравнить глазами.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или ряд одинаковых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длинную полоску разделить на равные отрезки, задача становится понятнее. Ряд клеток или одинаковых предметов помогает показать, что часть числа — это один из равных фрагментов, а не случайный кусочек.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находим часть числа делением, результат можно проверить умножением. Если ответ верный, обратное действие возвращает исходное число без ошибки.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половина 16 — это 8, то 8 умножаем на 2 и снова получаем 16. Значит, решение найдено правильно и аккуратно.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проверяют четверть и треть. Такая проверка помогает заметить случайную ошибку раньше, чем она успеет испортить всё решение.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 часть числа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найти часть числа без путаницы и проверить ответ.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делят не на то число и получают совсем другой ответ. Чтобы не ошибиться, важно сначала понять, половину, треть или четверть нужно найти.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путать половину и четверть. Тут помогает простая подсказка: половина делится на 2, а четверть — на 4, и это не одно и то же.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забывать, что целое должно быть разделено на равные части. Если кусочки разные, часть числа определить честно уже не получится.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проверять ответ умножением. Тогда ошибка заметна сразу, а пример перестаёт вести себя как хитрый проказник.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 яблоки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лежат 12 яблок. Если разделить их на три одинаковые группы, в каждой будет по 4 яблока. Значит, одна треть от 12 — это 4.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три равные кучки по 4 яблока. Так хорошо видно, что треть числа — это один из трёх одинаковых кусочков целого.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часть числа относится не к предметам, а к длине. Такие задачи показывают, что правило работает и для измерений.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учебной задачи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ленты хватает, чтобы половина составила 10 см, а четверть — 5 см.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находится делением числа на 2. Если части равные, результат получается быстро и понятно, без лишних догадок и сложных шагов.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 находят делением на 3, а четверть — делением на 4. Главное — не перепутать, сколько одинаковых частей нужно получить.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числа всегда меньше целого. Это удобно помнить, потому что ответ не может быть больше того, что было сначала.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сделать проверку умножением. Она помогает убедиться, что пример решён верно и без случайной ошибки.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Половина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половину чисел 6, 10 и 14. В каждом примере нужно разделить число на 2 и получить ровный ответ.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Треть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найди треть чисел 9, 15 и 18. Деление на 3 помогает увидеть, как число распадается на три равные части.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Четверть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найди четверть чисел 8, 12 и 20. Здесь каждое число делится на 4 без остатка, поэтому считать удобно.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ответы умножением или пересчётом. Если всё совпало, значит, ты уже уверенно находишь часть числа.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находить часть числа через деление на равные части и проверять результат умножением. Это простой, надёжный приём, который помогает считать быстрее и 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2026-05-24T11:38:36Z</dcterms:created>
  <dcterms:modified xsi:type="dcterms:W3CDTF">2026-05-24T11:38:36Z</dcterms:modified>
</cp:coreProperties>
</file>