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jpeg"/><Relationship Id="rId12" Type="http://schemas.openxmlformats.org/officeDocument/2006/relationships/image" Target="../media/image-11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Речевая ситуация: от чего зависит выбор слов и интонации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тон и форма речи меняются вместе с ситуацией общения.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тема речи помогает говорить уместно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Речевая ситуация показывает, почему один и тот же смысл звучит по-разному в классе, дома и в переписке. На уроке важно говорить точно, вежливо и по делу, учитывая цель, адресата и обстановку общения.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3387226"/>
            <a:ext cx="493200" cy="394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1810075"/>
            <a:ext cx="493200" cy="3945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3289" y="3387226"/>
            <a:ext cx="493200" cy="3945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3289" y="1810075"/>
            <a:ext cx="493200" cy="39456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участвует в общении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роли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важны роли участников: ученик и учитель, покупатель и продавец, ребёнок и взрослый. Каждая роль задаёт нормы вежливости, допустимую эмоциональность и форму обращения.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Адресант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Адресант — это тот, кто говорит или пишет сообщение. Он выбирает слова, обращение и тон, исходя из цели общения, отношений с собеседником и места разговора.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между людьми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Знакомство, доверие и дистанция между людьми влияют на выбор слов. С близким человеком чаще говорят проще, а с незнакомым — осторожнее, точнее и с большей вежливостью.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Адресат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Адресат — тот, кому обращена речь. От его возраста, роли и степени знакомства зависит, будет ли высказывание официальным, нейтральным или более свободным и дружеским.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356749"/>
            <a:ext cx="4417500" cy="18514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складывается речевая ситуация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элементы речевой ситуации и их влияние на выбор языковых средств.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меняется хотя бы один компонент, меняются слова, обращение, длина фразы и общий стиль высказывания.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языка: разделы о речи и общении
</a:t>
            </a:r>
            <a:endParaRPr lang="en-US" sz="118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76400" y="491862"/>
            <a:ext cx="39792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речевая ситуация
</a:t>
            </a:r>
            <a:endParaRPr lang="en-US" sz="21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4707906" y="753224"/>
            <a:ext cx="4005083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речь должна быть точной, связной и уважительной. Здесь особенно заметны ответы у доски, вопросы учителю, объяснения и обсуждение задания.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4707906" y="446198"/>
            <a:ext cx="3946188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707906" y="4296487"/>
            <a:ext cx="4005083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классных чатах, электронных дневниках и группах нужно писать аккуратно и по делу. Даже короткое сообщение должно быть ясным, грамотным и уважительным.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4707906" y="3989461"/>
            <a:ext cx="3946188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сообществах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4707906" y="3410672"/>
            <a:ext cx="4005083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сообщениях и чатах речь становится короче, но должна оставаться понятной. Особенно важно избегать двусмысленности, так как интонация в тексте не слышна.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4707906" y="3103645"/>
            <a:ext cx="3946188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интернете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4707906" y="2524856"/>
            <a:ext cx="4005083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магазине, транспорте или на улице важны краткость и вежливость. Нельзя говорить слишком громко, перебивать других и забывать о корректных обращениях.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4707906" y="2217830"/>
            <a:ext cx="3946188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общественных местах
</a:t>
            </a:r>
            <a:endParaRPr lang="en-US" sz="1100" dirty="0"/>
          </a:p>
        </p:txBody>
      </p:sp>
      <p:sp>
        <p:nvSpPr>
          <p:cNvPr id="21" name="Text 10"/>
          <p:cNvSpPr txBox="1"/>
          <p:nvPr/>
        </p:nvSpPr>
        <p:spPr>
          <a:xfrm>
            <a:off x="4707906" y="1639040"/>
            <a:ext cx="4005083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семье общение обычно свободнее и теплее. Допустимы короткие фразы, разговорные слова и более спокойная интонация, если она не звучит резко.
</a:t>
            </a:r>
            <a:endParaRPr lang="en-US" sz="800" dirty="0"/>
          </a:p>
        </p:txBody>
      </p:sp>
      <p:sp>
        <p:nvSpPr>
          <p:cNvPr id="22" name="Text 11"/>
          <p:cNvSpPr txBox="1"/>
          <p:nvPr/>
        </p:nvSpPr>
        <p:spPr>
          <a:xfrm>
            <a:off x="4707906" y="1332014"/>
            <a:ext cx="3946188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12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создаётся высказывание в ситуации общения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построения речи: от цели до оценки уместности.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высказывания направляет речь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6274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цель — получить информацию, важны вопросительные слова и чёткая формулировка. Хороший вопрос помогает быстро понять, что именно нужно узнать и как ответить.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6274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Спросить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274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Благодарность, извинение, приглашение или одобрение передают чувства и отношения между людьми. Здесь особенно заметны интонация, выбор обращений и степень искренности.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274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Выразить отношение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3625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обычно звучит мягко и вежливо. Для неё подходят слова «пожалуйста», обращения и аккуратные формы, которые показывают уважение к собеседнику и не давят на него.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625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Попросить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3625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убеждения нужны аргументы, примеры и уточнения. Такая речь чаще бывает длиннее, потому что говорящий объясняет свою мысль и старается сделать её убедительной.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3625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Убедить
</a:t>
            </a:r>
            <a:endParaRPr lang="en-US" sz="1100" dirty="0"/>
          </a:p>
        </p:txBody>
      </p:sp>
      <p:sp>
        <p:nvSpPr>
          <p:cNvPr id="20" name="Text 10"/>
          <p:cNvSpPr txBox="1"/>
          <p:nvPr/>
        </p:nvSpPr>
        <p:spPr>
          <a:xfrm>
            <a:off x="524800" y="2334176"/>
            <a:ext cx="2772409" cy="16310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передать факт, речь становится нейтральной и точной. В таких высказываниях важны ясные формулировки, прямой порядок мысли и отсутствие лишних эмоций.
</a:t>
            </a:r>
            <a:endParaRPr lang="en-US" sz="1200" dirty="0"/>
          </a:p>
        </p:txBody>
      </p:sp>
      <p:sp>
        <p:nvSpPr>
          <p:cNvPr id="21" name="Text 11"/>
          <p:cNvSpPr txBox="1"/>
          <p:nvPr/>
        </p:nvSpPr>
        <p:spPr>
          <a:xfrm>
            <a:off x="524999" y="1767700"/>
            <a:ext cx="2772409" cy="6799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Сообщить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цели общения в речевых ситуациях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общении цели часто меняются в течение одного разговора.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речь служит передаче информации и просьбам, а другие цели дополняют общение и уточняют отношения между людьми.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для учебной визуализации; не является результатом статистического исследования.
</a:t>
            </a:r>
            <a:endParaRPr lang="en-US" sz="96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1760755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60975" y="1760755"/>
            <a:ext cx="36990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59025" y="3386875"/>
            <a:ext cx="493200" cy="3945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54931" y="3337555"/>
            <a:ext cx="477788" cy="49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11125" y="496075"/>
            <a:ext cx="8272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Официальная и неофициальная речь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1938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Официальная обстановка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111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уроке, в заявлении или в обращении к учителю речь должна быть точной, нейтральной и полной. Здесь особенно важны вежливые формы и аккуратные формулировки.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5820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признаки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8993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Официальная речь чаще строится на полных предложениях, нейтральной лексике и ясной структуре. Неофициальная речь может быть проще, короче и ближе к живому разговору.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28417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Неформальное общение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1590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с друзьями и в семье допускаются более короткие фразы, разговорные слова и эмоциональные оценки. Такая речь звучит свободнее, но всё равно должна быть понятной.
</a:t>
            </a:r>
            <a:endParaRPr lang="en-US" sz="1000" dirty="0"/>
          </a:p>
        </p:txBody>
      </p:sp>
      <p:sp>
        <p:nvSpPr>
          <p:cNvPr id="21" name="Text 8"/>
          <p:cNvSpPr txBox="1"/>
          <p:nvPr/>
        </p:nvSpPr>
        <p:spPr>
          <a:xfrm>
            <a:off x="62299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и этикет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55472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дружеской беседе важно не переходить границы вежливости. В официальной речи это особенно заметно: уважительный тон помогает избежать грубости и недопонимания.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92835" y="533134"/>
            <a:ext cx="79593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и письменная речь отличаются способом выражения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44500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 звучит сразу и сопровождается интонацией, паузами, темпом и жестами. Поэтому смысл можно передать не только словами, но и способом их произнесения.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44500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253095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не передаёт голос и мимику, поэтому требует большей точности. В записке, комментарии или сообщении нужно заранее продумывать слова и порядок мыслей.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253095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речь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253095" y="37803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письменной форме особенно важны понятность и логичность. Если фраза построена неудачно, читатель может понять её не так, как хотел автор.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3253095" y="32336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Ясность и логика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6061695" y="37803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письме нельзя рассчитывать на интонацию или жесты, которые помогают в устной речи. Поэтому лучше выбирать точные слова, чтобы избежать неверного толкования.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6061695" y="32336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двусмысленности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7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 знаки препинания как часть смысла
</a:t>
            </a:r>
            <a:endParaRPr lang="en-US" sz="2671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фраза — разные чувства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одна и та же фраза может прозвучать по-разному. Если сказать её с ровной интонацией, это будет обычное сообщение, а с повышением голоса в конце — уже вопрос. По выражению лица сразу видно, дружелюбно ли звучит реплика или в ней есть недовольство.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голос меняет смысл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с друзьями важно не только, что сказано, но и как. Мягкий тон помогает выразить просьбу или благодарность, а резкий делает даже короткую реплику обидной. Поэтому собеседник часто понимает настроение по интонации быстрее, чем по самим словам.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Пауза, точка, восклицание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письменной речи интонацию заменяют знаки препинания. Точка завершает спокойную мысль, вопросительный знак показывает интерес, восклицательный — сильное чувство, а многоточие передаёт паузу или недосказанность. Благодаря им читатель слышит «голос» текста даже без звука.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532150"/>
            <a:ext cx="4417500" cy="15006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речь в разных ситуациях общения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одна и та же мысль оформляется по-разному в зависимости от собеседника и обстановки.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Адресат и обстановка определяют выбор слов, длину фразы и степень вежливости.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языка, разделы о речи и общении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Речевой этикет в школьном общении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446400" y="3406600"/>
            <a:ext cx="1544400" cy="13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разговора задаёт тон всему общению. Простое «здравствуйте» или «добрый день» помогает показать уважение, особенно если обращение адресовано учителю, работнику школы или незнакомому взрослому.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446400" y="2678375"/>
            <a:ext cx="1544400" cy="63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7185600" y="3406600"/>
            <a:ext cx="1544400" cy="13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Прощание завершает разговор так же важно, как приветствие его начинает. Формулы вроде «до свидания», «всего доброго» или «пока» выбирают по ситуации, чтобы уходить спокойно и корректно.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7185600" y="2678375"/>
            <a:ext cx="1544400" cy="63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Прощание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5499843" y="3406600"/>
            <a:ext cx="1544400" cy="13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по имени, а в школьной и официальной обстановке — по имени и отчеству, делает речь точнее и уважительнее. Так легче установить контакт и избежать грубого или безличного тона.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5499843" y="2678375"/>
            <a:ext cx="1544400" cy="63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по имени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3813612" y="3406600"/>
            <a:ext cx="1544400" cy="13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человек случайно перебил, опоздал или ошибся, короткое и искреннее извинение помогает исправить ситуацию. Оно снижает напряжение и показывает, что собеседник уважает правила общения.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3813612" y="2678375"/>
            <a:ext cx="1544400" cy="63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Извинение
</a:t>
            </a:r>
            <a:endParaRPr lang="en-US" sz="1000" dirty="0"/>
          </a:p>
        </p:txBody>
      </p:sp>
      <p:sp>
        <p:nvSpPr>
          <p:cNvPr id="19" name="Text 10"/>
          <p:cNvSpPr txBox="1"/>
          <p:nvPr/>
        </p:nvSpPr>
        <p:spPr>
          <a:xfrm>
            <a:off x="2130021" y="3406600"/>
            <a:ext cx="1544400" cy="13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просьба звучит мягче, если в ней есть слова «пожалуйста», «будьте добры» или «можно ли». После помощи важно поблагодарить: это показывает внимание к собеседнику и делает общение приятнее.
</a:t>
            </a:r>
            <a:endParaRPr lang="en-US" sz="800" dirty="0"/>
          </a:p>
        </p:txBody>
      </p:sp>
      <p:sp>
        <p:nvSpPr>
          <p:cNvPr id="20" name="Text 11"/>
          <p:cNvSpPr txBox="1"/>
          <p:nvPr/>
        </p:nvSpPr>
        <p:spPr>
          <a:xfrm>
            <a:off x="2130021" y="2678375"/>
            <a:ext cx="1544400" cy="63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и благодарность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уместной формы речи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выбора языковых средств зависит от адресата, цели и обстановки общения.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речевой ситуации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6274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назвать адресата, речь становится менее вежливой и менее точной. Короткое обращение помогает сразу установить контакт и показывает, кому именно предназначены слова.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6274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обращения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274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говорящий сам не понимает, зачем он говорит, сообщение получается расплывчатым. Тогда просьба, объяснение или вопрос не достигают своей задачи и вызывают недоумение.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274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Неясная цель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3625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официальной обстановке уместна нейтральная речь. Слишком разговорные или шутливые слова в обращении к учителю, взрослому человеку или в объявлении могут звучать несерьёзно.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625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Разговорные слова не к месту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3625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Перегруженное предложение трудно понять с первого раза. Когда мысль растягивается, слушатель теряет главное, поэтому лучше строить высказывание чётко и по порядку.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3625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длинная фраза
</a:t>
            </a:r>
            <a:endParaRPr lang="en-US" sz="1100" dirty="0"/>
          </a:p>
        </p:txBody>
      </p:sp>
      <p:sp>
        <p:nvSpPr>
          <p:cNvPr id="20" name="Text 10"/>
          <p:cNvSpPr txBox="1"/>
          <p:nvPr/>
        </p:nvSpPr>
        <p:spPr>
          <a:xfrm>
            <a:off x="524800" y="2334176"/>
            <a:ext cx="2772409" cy="16310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резкая интонация делает даже простую просьбу грубой. Собеседник слышит не только слова, но и отношение говорящего, поэтому важно следить за спокойствием и доброжелательностью.
</a:t>
            </a:r>
            <a:endParaRPr lang="en-US" sz="1200" dirty="0"/>
          </a:p>
        </p:txBody>
      </p:sp>
      <p:sp>
        <p:nvSpPr>
          <p:cNvPr id="21" name="Text 11"/>
          <p:cNvSpPr txBox="1"/>
          <p:nvPr/>
        </p:nvSpPr>
        <p:spPr>
          <a:xfrm>
            <a:off x="524999" y="1767700"/>
            <a:ext cx="2772409" cy="6799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тон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общение успешным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короткая реплика становится понятной, если собеседник сразу видит, что именно нужно сказать, спросить или уточнить.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месте ясность и вежливость: они помогают избежать недопонимания и делают общение спокойным.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речевого общения в школьном курсе русского языка
</a:t>
            </a:r>
            <a:endParaRPr lang="en-US" sz="98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6400" y="491862"/>
            <a:ext cx="39792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Речевая ситуация в цифровом общении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4707906" y="852173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чате сообщение всегда адресовано конкретному человеку или группе. Поэтому важно помнить, кому именно ты пишешь, чтобы выбрать подходящий тон и не нарушить границы общения.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07906" y="467438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адресат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707906" y="4172717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школьном чате важно здороваться, обращаться вежливо и не писать резко. Цифровое общение остаётся общением между людьми, поэтому правила речевого этикета сохраняются.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4707906" y="3787982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в тексте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707906" y="3065869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Смайлы могут передать настроение, но их нужно использовать аккуратно. Если их слишком много, сообщение выглядит несерьёзно, а в деловой переписке они иногда совсем неуместны.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07906" y="2681134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Смайлы по ситуации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4707906" y="1959021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переписке нет интонации и жестов, поэтому неясные формулировки легко понять неправильно. Короткое и точное сообщение помогает быстро передать смысл без лишних вопросов.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4707906" y="1574286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точность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речевых ситуаций из школьной жизни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отвечает у доски, поэтому речь становится более точной и спокойной. Важно говорить полными предложениями и следить за тем, чтобы ответ был понятен всему классу.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2583613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Перемена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2583675" y="3360444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перемене ученик просит одноклассника о помощи. Здесь допустима более свободная речь, но просьба всё равно должна звучать вежливо и без лишней резкости.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Столовая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столовой школьник благодарит работника за помощь или еду. В этой ситуации особенно уместны короткие формулы вежливости, которые показывают уважение и хорошее воспитание.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Классное собрание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собрании ученик обращается к учителю или классу уже более официально. Нужно говорить чётко, не перебивать других и выбирать слова, подходящие для общего разговора.
</a:t>
            </a:r>
            <a:endParaRPr lang="en-US" sz="900" dirty="0"/>
          </a:p>
        </p:txBody>
      </p:sp>
      <p:sp>
        <p:nvSpPr>
          <p:cNvPr id="20" name="Text 10"/>
          <p:cNvSpPr txBox="1"/>
          <p:nvPr/>
        </p:nvSpPr>
        <p:spPr>
          <a:xfrm>
            <a:off x="6795375" y="500233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чат
</a:t>
            </a:r>
            <a:endParaRPr lang="en-US" sz="1100" dirty="0"/>
          </a:p>
        </p:txBody>
      </p:sp>
      <p:sp>
        <p:nvSpPr>
          <p:cNvPr id="21" name="Text 11"/>
          <p:cNvSpPr txBox="1"/>
          <p:nvPr/>
        </p:nvSpPr>
        <p:spPr>
          <a:xfrm>
            <a:off x="6795425" y="1151194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чате ученик уточняет домашнее задание или время встречи. Сообщение должно быть кратким, понятным и без двусмысленности, чтобы ответ можно было быстро прочитать и понять.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532150"/>
            <a:ext cx="4417500" cy="15006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речевых ситуаций в разных условиях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место общения влияет на выбор слов, длину фразы и степень официальности.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Место, адресат и цель общения определяют, насколько речь будет официальной, короткой или эмоциональной.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языка, темы о речи и общении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зачем учитывать речевую ситуацию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Речевая ситуация помогает выбрать нужные слова, тон и форму общения. Если учитывать адресата, цель и обстановку, речь становится понятной, вежливой и действительно уместной.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2026-05-29T08:19:23Z</dcterms:created>
  <dcterms:modified xsi:type="dcterms:W3CDTF">2026-05-29T08:19:23Z</dcterms:modified>
</cp:coreProperties>
</file>