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Тургенев. «Русский язык»
</a:t>
            </a:r>
            <a:pPr algn="l" indent="0" marL="0">
              <a:lnSpc>
                <a:spcPct val="100000"/>
              </a:lnSpc>
              <a:buNone/>
            </a:pPr>
            <a:r>
              <a:rPr lang="en-US" sz="3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миниатюра о силе родной речи и судьбе России.
</a:t>
            </a:r>
            <a:endParaRPr lang="en-US" sz="39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его поздняя миниатюра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создано в последние годы жизни писателя, во Франции. Оно вошло в цикл «Стихотворения в прозе» и стало итогом его размышлений о Родине, культуре и нравственной опоре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стихотворения в прозе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лирический текст без рифмы и строф, но с особым ритмом, интонацией и эмоциональной напряжённостью. Он звучит как исповедь, хотя написан прозой.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позволяет передать большую мысль очень кратко. В нескольких фразах автор соединяет чувство, наблюдение и философский вывод, не теряя художественной выразительности.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«Русский язык» — яркий пример такой миниатюры: текст совсем небольшой, но в нём есть и личное переживание, и гражданская позиция, и вера в будущее.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 — писатель и гражданин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читают во всём мире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 — один из самых известных русских авторов XIX века. Он написал романы «Отцы и дети», «Рудин», «Дворянское гнездо», а также рассказы и стихотворения в прозе. Его произведения помогают увидеть жизнь России глубоко и правдиво.
</a:t>
            </a:r>
            <a:endParaRPr lang="en-US" sz="1147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родной землёй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Тургенев долго жил за границей, он постоянно думал о России. В его творчестве часто звучат темы дома, природы, памяти и ответственности перед родиной. Именно поэтому образ Тургенева часто связывают с тихой, сосредоточенной любовью к отечеству.
</a:t>
            </a:r>
            <a:endParaRPr lang="en-US" sz="1104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иллюстрации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слайда уместны портрет писателя, вид усадьбы Спасское-Лутовиново и обложки его книг. Такие изображения помогают показать и личность автора, и среду, в которой складывался его взгляд на русскую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миниатюры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начало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открывается переживанием за судьбу России. С самого начала возникает ощущение внутреннего беспокойства, которое задаёт серьёзный и сосредоточенный тон всей миниатюре.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вера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звучит уверенность в силе родного слова. Финальные строки не завершают текст тревогой, а открывают надежду на духовную стойкость и продолжение жизни народа.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языку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автора переносится на русскую речь. Язык становится главным предметом размышления и постепенно приобретает значение опоры, которая поддерживает человека и народ.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построения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построена очень сжато: каждое предложение важно и не случайно. Такая композиция помогает Тургеневу быстро и точно раскрыть главную мысль без лишних подробностей.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чувство Тургенева приводит к размышлению о значении языка для России.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произведения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показан как главная ценность народа. Он объединяет людей, помогает им чувствовать общность и сохраняет связь между поколениями, даже если времена становятся трудными.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Тургенева родная речь — не просто средство разговора. Это носитель памяти, истории и культуры, в котором сохраняется опыт предков и особенности национального характера.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миниатюре язык выступает как духовная опора. Он поддерживает человека, когда вокруг не хватает уверенности, и помогает не потерять внутреннюю силу и достоинство.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раскрывается через любовь к слову. Автор показывает, что уважение к родному языку связано с уважением к стране, её прошлому и её будущему.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стихотворения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убеждён: пока жив родной язык, народ сохраняет себя. Эта мысль звучит как спокойное, но очень твёрдое утверждение о духовной прочности России.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в тексте становится нравственной поддержкой. Она помогает человеку не опускать руки, сохранять веру в себя и чувствовать связь с большой историей своей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слышится надежда на будущее. Автор верит, что язык сохранит целостность народа, его память и способность идти вперёд, не теряя своих корней.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все части миниатюры связаны одной темой — судьбой России и её духовной опорой.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Тургенев, «Русский язык», 1882; авторское смысловое деление текста.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смысловых центра текста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образ языка: именно он соединяет тревогу, веру и надежду в единую мысль.
</a:t>
            </a:r>
            <a:endParaRPr lang="en-US" sz="12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«великий», «могучий», «правдивый», «свободный» создают высокую оценку родного языка. Они помогают почувствовать уважение и восхищение автора.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образность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изображён как духовная опора народа. Такой образ делает мысль не отвлечённой, а живой и понятной: речь как будто поддерживает страну в трудные минуты.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повторы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интонации усиливают напряжение и подчёркивают важность сказанного. Текст звучит торжественно, словно автор обращается не только к себе, но и ко всем читателям.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синтаксис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фразы делают речь точной и выразительной. За счёт лаконичности каждое слово заметно, а главная мысль воспринимается особенно ясно и серьёзно.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2022"/>
            <a:ext cx="4133400" cy="21214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значение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слова помогают понять главную мысль миниатюры.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создают образ языка как главной духовной опоры народа и связывают личное чувство автора с судьбой России.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Тургенев, «Русский язык», 1882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произведении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миниатюре раскрывается не через описание событий, а через чувство к родной речи. Тургенев связывает Россию с домом, памятью, землёй и живой народной жизнью.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легко представить через спокойный пейзаж: поле, дорогу, деревню, берёзовую аллею. Эти детали помогают почувствовать родное пространство и душевную близость к нему.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помогает увидеть, что о Родине можно говорить коротко, но очень точно и глубоко.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напоминает: грамотная и выразительная речь показывает уважение к себе, собеседнику и языку.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родное слово легче читать классику, узнавать прошлое страны и чувствовать связь поколений.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как обращение к каждому школьнику: беречь язык значит беречь культурную память.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сегодня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передаёт не сюжет, а смену внутреннего состояния лирического героя и его размышление о судьбе России.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Тургенев, «Русский язык», 1882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постепенно усиливаются и приходят к спокойной уверенности: финал утверждает силу языка как источника надежды.
</a:t>
            </a:r>
            <a:endParaRPr lang="en-US" sz="12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и рассказах Тургенев часто показывает человека, который ищет своё место в жизни и одновременно чувствует ответственность перед Россией и её нравственными традициями.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волнуют народ, природа и духовная связь человека с родной землёй; поэтому тема Родины у него всегда связана не только с чувствами, но и с размышлением.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творчестве Тургенева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в прозе эта тема звучит особенно сосредоточенно: небольшая форма позволяет выразить главное без подробных описаний и длинных рассуждений.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«Русский язык» выделяется среди них предельной краткостью: в нескольких строках Тургенев соединяет любовь к России, тревогу за неё и веру в её духовную стойкость.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в разных миниатюрах Тургенев раскрывает близкие нравственные темы разными оттенками.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миниатюрах важны нравственные чувства, но «Русский язык» особенно выделяется тем, что связывает личное переживание с судьбой всей страны.
</a:t>
            </a:r>
            <a:endParaRPr lang="en-US" sz="1118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И.С. Тургенева «Стихотворения в прозе»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стихотворениями в прозе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четыре эпитета кратко и точно выражают восхищение Тургенева силой, правдивостью и внутренней свободой языка.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создают знаменитую формулу, которая стала символом уважения к русской речи.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Тургенев, «Русский язык», 1882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мысль о патриотизме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забота о родном слове превращается в спокойную веру в народ и страну.
</a:t>
            </a:r>
            <a:endParaRPr lang="en-US" sz="333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для школьника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учит замечать красоту и точность родной речи, а также понимать, что слово может передавать не только информацию, но и чувство ответственности.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 связь языка с историей семьи, народа и страны; поэтому чтение текста становится не просто заданием, а разговором о культурной памяти.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восьмиклассника это хороший пример того, как в очень коротком произведении можно выразить глубокую мысль о Родине, языке и бережном отношении к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сила русского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Тургенева показывает, что родной язык — это не только средство общения, но и опора памяти, культуры и надежды; в его силе писатель видит будущее России.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2026-05-22T21:28:04Z</dcterms:created>
  <dcterms:modified xsi:type="dcterms:W3CDTF">2026-05-22T21:28:04Z</dcterms:modified>
</cp:coreProperties>
</file>