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61650" y="1297138"/>
            <a:ext cx="6629700" cy="16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Причастие: действие и признак вместе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398850" y="3112436"/>
            <a:ext cx="83463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и признак в одном слове.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1521000" y="756925"/>
            <a:ext cx="61020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причастие работает в речи
</a:t>
            </a:r>
            <a:endParaRPr lang="en-US" sz="2013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появляется там, где нужно точно описать предмет через действие. Оно помогает читать внимательнее, разбирать строение слов и писать выразительнее.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причастия нужны в тексте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604" y="1835750"/>
            <a:ext cx="2305200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и 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позволяют назвать признак предмета кратко и точно, не перегружая предложение. Вместо длинного пояснения можно сразу показать, какое действие связано с предметом.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277504" y="1835750"/>
            <a:ext cx="2305200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особенно полезны при чтении и разборе предложений. Умение находить их помогает лучше понимать смысл текста и избегать ошибок в письме.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416554" y="1835750"/>
            <a:ext cx="2305200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делают текст более живым и наглядным. В описании причастие помогает увидеть предмет в движении или в результате действия: книга, написанная летом, звучит естественно и ясно.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Причастие: простое определение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1461" y="1379432"/>
            <a:ext cx="2410008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такое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 — это особая форма глагола, которая обозначает признак предмета по действию. Оно отвечает на вопросы какой? какая? какие? и связано с исходным глаголом.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3364123" y="1379428"/>
            <a:ext cx="2410008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какого слова образовано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глаголом видна в значении и форме слова: читать — читающий, прочитать — прочитанный. От глагола причастие получает смысл действия.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6166784" y="1379428"/>
            <a:ext cx="2410008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оно работает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причастие чаще всего поясняет существительное и называет его признак. Поэтому оно помогает описывать предмет не прямо, а через действие, которое с ним связано.
</a:t>
            </a:r>
            <a:endParaRPr lang="en-US" sz="1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538" y="1540300"/>
            <a:ext cx="764925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6288" y="2624525"/>
            <a:ext cx="87420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5075" y="3749850"/>
            <a:ext cx="891000" cy="792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причастия, связанные с глаголом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834875" y="157870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42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сохраняет глагольное значение действия. В словах бегущий, построенный, увидевший легко узнать, от какого действия они образованы и какой процесс или результат они обозначают.
</a:t>
            </a:r>
            <a:endParaRPr lang="en-US" sz="1426" dirty="0"/>
          </a:p>
        </p:txBody>
      </p:sp>
      <p:sp>
        <p:nvSpPr>
          <p:cNvPr id="11" name="Text 2"/>
          <p:cNvSpPr txBox="1"/>
          <p:nvPr/>
        </p:nvSpPr>
        <p:spPr>
          <a:xfrm>
            <a:off x="1834875" y="2662925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и 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42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причастия есть глагольные признаки: вид и время. Именно поэтому оно связано не только с предметом, но и с тем, как развивается действие во времени.
</a:t>
            </a:r>
            <a:endParaRPr lang="en-US" sz="1426" dirty="0"/>
          </a:p>
        </p:txBody>
      </p:sp>
      <p:sp>
        <p:nvSpPr>
          <p:cNvPr id="12" name="Text 3"/>
          <p:cNvSpPr txBox="1"/>
          <p:nvPr/>
        </p:nvSpPr>
        <p:spPr>
          <a:xfrm>
            <a:off x="1832050" y="374715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Глагольная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образуется от глагольной основы. Это делает его частью системы глагола, хотя в предложении оно часто ведёт себя как признак предмета.
</a:t>
            </a:r>
            <a:endParaRPr lang="en-US" sz="1463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причастие ведёт себя рядом с прилагательным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6047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в словосочетании
</a:t>
            </a:r>
            <a:pPr algn="l" indent="0" marL="0">
              <a:lnSpc>
                <a:spcPct val="100000"/>
              </a:lnSpc>
              <a:buNone/>
            </a:pPr>
            <a:r>
              <a:rPr lang="en-US" sz="144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тетради легко заметить: зелёные листья и упавшие листья называют один и тот же предмет по-разному. Причастие, как и прилагательное, согласуется с существительным и меняется по его форме.
</a:t>
            </a:r>
            <a:endParaRPr lang="en-US" sz="1544" dirty="0"/>
          </a:p>
        </p:txBody>
      </p:sp>
      <p:sp>
        <p:nvSpPr>
          <p:cNvPr id="9" name="Text 2"/>
          <p:cNvSpPr txBox="1"/>
          <p:nvPr/>
        </p:nvSpPr>
        <p:spPr>
          <a:xfrm>
            <a:off x="4763179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рядом с предметом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причастие стоит рядом с определяемым словом и уточняет его признак. Поэтому читатель сразу понимает, какой именно предмет имеется в виду и что с ним связано.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313826"/>
            <a:ext cx="4048200" cy="11013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между глаголом и прилагательным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причастие с другими частями речи, чтобы увидеть его двойную природу: оно связано с действием, но в предложении описывает предмет.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совмещает признаки глагола и прилагательного, но не является самостоятельным действием.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причастие от глагола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глагольной основы к причастной форме через выбор суффикса и учёт вида.
</a:t>
            </a:r>
            <a:endParaRPr lang="en-US" sz="1751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типа причастий по значению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5150" y="1061800"/>
            <a:ext cx="3696600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действует сам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причастия называют признак того, кто сам выполняет действие. В них слышится активность: бегущий ученик, читающий мальчик, играющая команда.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4825675" y="1061800"/>
            <a:ext cx="3696600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испытывает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причастия показывают признак того, над кем действие уже совершено. Так появляются формы вроде прочитанная книга или построенный дом, где важен результат.
</a:t>
            </a:r>
            <a:endParaRPr lang="en-US" sz="1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7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230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ключа помогают быстро распознать причастие: связь с глаголом и согласование с существительным.
</a:t>
            </a:r>
            <a:pPr algn="ctr" indent="0" marL="0">
              <a:lnSpc>
                <a:spcPct val="100000"/>
              </a:lnSpc>
              <a:buNone/>
            </a:pPr>
            <a:r>
              <a:rPr lang="en-US" sz="230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3377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причастия два главных признака, по которым его удобнее всего узнавать в тексте.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3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формы
</a:t>
            </a:r>
            <a:pPr algn="ctr" indent="0" marL="0">
              <a:lnSpc>
                <a:spcPct val="100000"/>
              </a:lnSpc>
              <a:buNone/>
            </a:pPr>
            <a:r>
              <a:rPr lang="en-US" sz="241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по-разному выражать признак и результат действия.
</a:t>
            </a:r>
            <a:pPr algn="ctr" indent="0" marL="0">
              <a:lnSpc>
                <a:spcPct val="100000"/>
              </a:lnSpc>
              <a:buNone/>
            </a:pPr>
            <a:r>
              <a:rPr lang="en-US" sz="241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4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раздел о причастии.
</a:t>
            </a:r>
            <a:endParaRPr lang="en-US" sz="3536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практике обычно рассматривают две формы причастия: полную и краткую.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4352" y="1230400"/>
            <a:ext cx="5689946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признаки причастия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с существительным — главный признак, по которому причастие легко узнать в предложении.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русского языка: тема «Причастие».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изменяется так же, как прилагательное: согласуется с существительным и помогает уточнять признак.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и зависимые слова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правила о причастном обороте.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3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позиции
</a:t>
            </a:r>
            <a:pPr algn="ctr" indent="0" marL="0">
              <a:lnSpc>
                <a:spcPct val="100000"/>
              </a:lnSpc>
              <a:buNone/>
            </a:pPr>
            <a:r>
              <a:rPr lang="en-US" sz="268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быстро выбрать нужную пунктуацию.
</a:t>
            </a:r>
            <a:pPr algn="ctr" indent="0" marL="0">
              <a:lnSpc>
                <a:spcPct val="100000"/>
              </a:lnSpc>
              <a:buNone/>
            </a:pPr>
            <a:r>
              <a:rPr lang="en-US" sz="268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1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 причастном обороте.
</a:t>
            </a:r>
            <a:endParaRPr lang="en-US" sz="3936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удобно помнить через 2 позиции: после определяемого слова оборот обычно выделяется запятыми, а перед ним — как правило, нет.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действительных причастий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настоящем и прошедшем времени действительных причастий используются разные суффиксы, поэтому важно определить основу и вид глагола.
</a:t>
            </a:r>
            <a:endParaRPr lang="en-US" sz="1434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таблица суффиксов причастий.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помогает понять время причастия и увидеть, от какого глагола оно образовано.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страдательных причастий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суффиксы помогают отличать формы настоящего и прошедшего времени и быстрее находить причастие в тексте.
</a:t>
            </a:r>
            <a:endParaRPr lang="en-US" sz="1651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таблица суффиксов причастий.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страдательных причастий суффикс тоже связан с глагольной основой: по форме можно понять, как образовано слово.
</a:t>
            </a:r>
            <a:endParaRPr lang="en-US" sz="156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 причастиями: простой алгоритм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 школьному правилу написания НЕ с причастиями.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450750"/>
            <a:ext cx="4048200" cy="82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Орфограмма Н и НН: на что смотреть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 написании Н и НН.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причастий и прилагательных орфограмма Н/НН проверяется по разным признакам, поэтому важно не смешивать правила.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связано с действием, смотрят на признаки причастия; если обозначает постоянный признак, проверяют правило прилагательного.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3312250"/>
            <a:ext cx="8294700" cy="14013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Образец разбора предложения с причастием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25174" y="983780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причастие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найдите слово, которое обозначает признак по действию, и определите, от какого глагола оно образовано. Это сразу показывает, что перед вами причастие.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2611999" y="983786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Определить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1276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выделите определяемое слово и проверьте, есть ли у причастия зависимые слова. В предложении это помогает понять границы оборота и его роль.
</a:t>
            </a:r>
            <a:endParaRPr lang="en-US" sz="1472" dirty="0"/>
          </a:p>
        </p:txBody>
      </p:sp>
      <p:sp>
        <p:nvSpPr>
          <p:cNvPr id="13" name="Text 4"/>
          <p:cNvSpPr txBox="1"/>
          <p:nvPr/>
        </p:nvSpPr>
        <p:spPr>
          <a:xfrm>
            <a:off x="4698803" y="983786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Проверить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задайте вопрос к причастию и проверьте согласование в роде, числе и падеже. Так легче не перепутать его с глаголом или прилагательным.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6785607" y="983786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Сделать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расставьте знаки препинания: в предложении «Мальчик, читающий книгу, сидел у окна» оборот стоит после слова и выделяется запятыми.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6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Причастие: видно действие, слышен признак
</a:t>
            </a:r>
            <a:pPr algn="ctr" indent="0" marL="0">
              <a:lnSpc>
                <a:spcPct val="100000"/>
              </a:lnSpc>
              <a:buNone/>
            </a:pPr>
            <a:r>
              <a:rPr lang="en-US" sz="317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3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удобно распознавать по трём опорам: связь с глаголом, согласование с существительным и наличие зависимых слов. Эти признаки помогают быстро находить его и писать без ошибок.
</a:t>
            </a:r>
            <a:endParaRPr lang="en-US" sz="416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2026-07-25T15:43:49Z</dcterms:created>
  <dcterms:modified xsi:type="dcterms:W3CDTF">2026-07-25T15:43:49Z</dcterms:modified>
</cp:coreProperties>
</file>