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Первоцвет в детском чтении: первые цветы весны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весенние цветы учат читать, наблюдать и замечать красоту.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первоцветов легко связывает чтение с наблюдением за природой. Короткие тексты о весне, загадки и стихи помогают детям замечать цвет, форму и место роста цветка, а заодно пополнять словарь новыми и яркими словами.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первоцветы интересно читать на уроке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показывает его смысл очень наглядно: цветок, который появляется раньше других.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 этом слове помогают понять, что речь идёт о первом весеннем цветке.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Лингвистический разбор слова по составу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в текстах о весне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цветок из-под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в детских текстах часто появляется как первый смелый вестник весны. Его белые лепестки и тонкий стебелёк легко представить как маленький колокольчик или снежинку. Такой образ сразу вызывает чувство тихой радости.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зима уже сдаёт 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коротких рассказах подснежник словно говорит: весна близко. Он пробивается сквозь холодную землю и напоминает читателю, что природа просыпается. Поэтому его часто делают героем нежных и очень светлых описаний.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 в детских текстах похожа на маленькое жёлтое солнышко. Её яркий цвет сразу привлекает внимание и помогает детям легко запомнить растение.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название вызывает вопросы и делает чтение интереснее. По цветку и листьям удобно придумывать сравнения, чтобы описание получилось образным и живым.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Мать-и-мачеха: жёлтый цветок с необычным названием
</a:t>
            </a:r>
            <a:endParaRPr lang="en-US" sz="2264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Пролеска и крокус: синие, фиолетовые и жёлтые краски весны
</a:t>
            </a:r>
            <a:endParaRPr lang="en-US" sz="2065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Крокус — маленькая чашечка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Крокус в детских текстах напоминает чашечку или бокальчик. Его форма легко запоминается, а жёлтые, фиолетовые и розовые оттенки делают весну особенно нарядной.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Пролеска — весенние звёздочки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Пролеска часто описывается как голубая или синяя звёздочка на земле. Такие сравнения помогают детям увидеть, что весна бывает яркой и прохладно-синей.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70708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описывать первоцветы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«светлый» и «яркий» делают описание цветка тёплым и радостным. Они помогают передать ощущение солнца и первого весеннего тепла.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образ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«нежный», «маленький» и «ранний» подчёркивают, что первоцветы появляются очень осторожно. Так текст звучит мягко и бережно.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Нежный росток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«лепесток», «стебелёк» и «листик» помогают назвать детали точно. Ребёнок учится замечать не только цветок, но и его строение.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растения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«весенний», «первый» и «цветочек» создают добрый тон. Они делают описание живым, а чтение — немного сказочным, но понятным.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первоцветы появляются после зимы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снег начинает таять, и земля понемногу открывается солнцу. Потом из неё показывается росток, который тянется вверх очень рано, пока вокруг ещё почти пусто.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распускается первый цветок, и это выглядит как маленькое чудо. Холодная земля остаётся позади, а на полянке уже появляется нежный весенний знак.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Первоцветы как герои стихов и загадок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 природе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замечают первые цветы в саду, у дома или на лесной опушке. Так появляется живой интерес к теме.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короткого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или рассказе первоцвет называют по признакам. Ребёнок учится связывать слова с реальной картиной весны.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и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сравнивают со звёздочкой, солнышком или маленькой чашечкой. Такие образы делают ответ на загадку понятным и запоминающимся.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первоцветы часто ведут себя как смелые и добрые герои. Они радуют людей и помогают почувствовать приход весны.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первоцветов учат нежности и внимательности. Ребёнок замечает лепесток, каплю воды и солнечный луч — и понимает, что красота часто живёт в самом простом.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дарят радость: после зимы особенно приятно читать о первом цветке. Кажется, что весна уже заглянула на страницу и тихо улыбается.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вызывают удивление, потому что маленький цветок пробивается сквозь холод и снег. В этом есть настоящая весенняя смелость, почти как у крошечного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описание первоцветов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первоцвет звучит особенно мягко и звонко. Ритм помогает передать, как он тянется к солнцу, а повтор делает образ запоминающимся, словно маленький весенний звон.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цветок становится героем стихов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 первоцвете важно показать, что происходит сначала и что потом. Сначала тает снег, затем появляется росток, а потом распускается цветок с точными, заметными признаками.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первом цветке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первоцвет может беседовать с ветром, радоваться солнцу и удивляться весне. Такой образ сразу оживляет текст и помогает первоклассникам увидеть в цветке доброго, смелого героя.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где цветок умеет говорить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первоцвет живёт в разных жанрах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находки для урока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Слова-пары помогают детям увидеть связь между явлениями: снег тает, весна приходит, цветок расцветает, свет сияет. Так легче понять, как оживает природа.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выражения делают чтение ярче: первые лучики, маленькое чудо, весенний привет, нежный цветок. Они звучат тепло и помогают говорить красиво и понятно.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первоцветов полезны слова, которые показывают признак предмета и его настроение: ранний, тонкий, светлый, яркий, маленький. Они делают описание точным и живым.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формы тоже важны: цветочек, лепесток, стебелёк, листик. С ними текст звучит ласково, а весенняя картина становится особенно близкой и доброй.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зимы к первому цветку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учебном тексте раскрывается тема первоцвета: от таяния снега до бережного отношения к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узнают первоцветы по признакам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легко узнать по белым поникшим лепесткам и тонкому стебельку. Он выглядит как маленький колокольчик, который только что проснулся после зимы.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 запоминается жёлтым цветком и крупными листьями. В детском описании она похожа на маленькое солнце, которое поселилось у самой земли.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Пролеска выделяется голубыми или синими цветками-звёздочками. Такой образ помогает быстро найти её среди первой весенней травы и запомнить без труда.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Крокус узнаётся по яркой чашевидной форме. Его лепестки словно раскрывают маленькую чашечку навстречу свету, и это очень нравится детям.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Первоцвет лучше оставлять там, где он растёт: на лугу, в лесу или у тропинки. Тогда он дольше радует всех своей красотой и не теряет хрупкий вид.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сорвать много цветов, на поляне станет меньше растений, а насекомым будет труднее находить пищу. Бережное отношение помогает сохранить весеннее чудо для всех.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срывать первые весенние цветы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текстах о цветах легко найти слова, которые отвечают на вопрос «какой?»: нежный, яркий, ранний, тонкий. Такие признаки делают чтение точным и осмысленным.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быстро замечают слова-действия: тает, появляется, расцветает, тянется. Они показывают, как меняется картина весны, и помогают следить за событием по порядку.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слова-подсказки делают текст выразительным: как звёздочка, словно солнышко, будто фонарик. С ними ребёнок учится не просто читать, а видеть образ.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первоцветов помогает учиться читать внимательно
</a:t>
            </a:r>
            <a:endParaRPr lang="en-US" sz="2156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чтения вслух хорошо подходят маленькие стихи, загадки и описания из двух-четырёх предложений. В них есть рифма, повтор и один ясный весенний образ.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помогает не терять мысль и читать уверенно. Первоцвет в нём часто становится знаком начала весны и тёплого настроения, которое хочется произнести вслух с улыбкой.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о первоцветах для чтения вслух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замечают, как после зимы меняется цвет снега, как из земли пробиваются первые травинки и как дольше светит солнце. Так природа становится понятной и близкой.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помогает сравнивать: было бело и холодно, стало светлее и теплее. Эти простые изменения легко перевести в слова, когда ребёнок читает и рассказывает.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живого впечатления рождается маленькое описание: один лепесток, капля воды, тонкий стебелёк. Именно такие детали делают текст о весне красивым и убедительным.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первоцветы связаны с наблюдением за природой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 первоцвета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Первоцветы показывают, что весна начинается не сразу, а с тихих и очень заметных маленьких чудес. Их появление радует и даёт надежду на тёплые дни.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для 1 класса эти цветы становятся добрыми героями. Они помогают детям замечать красоту, даже если она совсем небольшая и скромная.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чтение и словарную работу: дети учатся понимать новые слова, находить признаки предметов и строить выразительные фразы о природе.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беречь живой мир. Если внимательно смотреть на первоцветы и не срывать их зря, весна останется красивой для всех.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Первоцветы помогают первоклассникам читать, наблюдать и говорить красиво. Эта тема учит замечать первые признаки весны, понимать текст и бережно относиться к природе вокруг.
</a:t>
            </a:r>
            <a:endParaRPr lang="en-US" sz="783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урок, который запоминается
</a:t>
            </a:r>
            <a:endParaRPr lang="en-US" sz="17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2026-05-24T01:08:22Z</dcterms:created>
  <dcterms:modified xsi:type="dcterms:W3CDTF">2026-05-24T01:08:22Z</dcterms:modified>
</cp:coreProperties>
</file>