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«Зимнее утро»: радость, свет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 у Пушкина становится радостным началом нового пути.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школьное чтение «Зимнего утра»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— ключевая фигура русской поэзии. «Зимнее утро» в 6 классе помогает учиться видеть пейзаж, настроение и точность поэтического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создано стихотворение и чем оно интересно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стихотворение, обращаясь к теме зимнего утра и смены погоды.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короткими строками переданы мороз, свет, тишина и движение, поэтому картина легко представляется.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интонация и выразительные образы делают стихотворение удобным для школьного анализа и выразительного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Вчерашняя метель и ясное зимнее утро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резкого перехода от вчерашней непогоды к тихому, солнечному дню. После метели мир кажется особенно чистым, свежим и наполненным морозным блеском.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возникает ясный зимний пейзаж: белые поля, голубое небо, ослепительное солнце и снег на крышах. Эта картина сразу задаёт ощущение покоя и света.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возникает ясный зимний пейзаж: белые поля, голубое небо, ослепительное солнце и снег на крышах. Эта картина сразу задаёт ощущение покоя и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626" y="1696931"/>
            <a:ext cx="328763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717805"/>
            <a:ext cx="375729" cy="333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94205"/>
            <a:ext cx="375729" cy="33398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94205"/>
            <a:ext cx="375729" cy="33398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наполняет пейзаж светом и создаёт ощущение радостного начала дня, будто природа сама проснулась с улыбкой.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детали передают чистоту, свежесть и морозную ясность. Зимний воздух становится почти осязаемым и очень прозрачным.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и 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пространство даёт чувство тепла и защищённости. После холода улицы уют внутри особенно заметен и ценен.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коня связан с силой, живостью и готовностью к дороге. Он добавляет в стихотворение энергию движения.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открывает перспективу пути и новых впечатлений. В конце текста она усиливает чувство бодрого ожидания.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по строфам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строфа не только описывает картину, но и меняет внутренний ритм чтения: от созерцания к оживлению.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А. С. Пушкина «Зимнее утро» (1829)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от восторга к уюта и затем к ожиданию дороги; финал звучит особенно бодро.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детали помогают раскрыть настроение и смысл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«Зимнее утро»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и природные детали соединяются в цельную картину, где пейзаж и чувство неразделимы.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содержание стихотворения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образов в тексте А. С. Пушкина «Зимнее утро».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Контрасты, на которых построено стихотворение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бури и покоя помогает почувствовать, как резко меняется пространство вокруг. После тревожной ночи утро кажется особенно чистым и ясным.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тьмы и света делает зимний пейзаж живописным. Солнце, снег и голубое небо словно побеждают холодную темноту.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сна и бодрого пробуждения подчёркивает внутреннее обновление человека. Вместе с природой оживает и его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обращение к другу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умеет замечать красоту обычного утра и радоваться ей. Его взгляд внимателен, спокоен и открыт к миру. Так читатель легче разделяет его настроение.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обращение к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другу делает речь доверительной и тёплой. Появляется ощущение живого разговора, в котором есть ожидание дороги, дружба и хорошее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звуки зимнего утра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и слуховые детали работают вместе, поэтому картина кажется не просто красивой, а по-настоящему живой и осязаемой.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«Зимнее утро» (1829), текст стихотворения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светлые образы, но звуковая тишина удерживает спокойный зимний ритм и усиливает ощущение чистоты.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Четырёхчастная композиция делает текст ясным для чтения и позволяет легко проследить развитие чувств лирического героя.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строфы помогают поэту постепенно менять настроение от восхищения утром к ожиданию дороги.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«Зимнее утро»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и сегодня: сравнение двух состояний природы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 резкий переход от беспокойства к радостному покою и делает утро особенно выразительным.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стихотворении противопоставлены прошлое и настоящее зимнего дня.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«Зимнее утро»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связана с чувствами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 в стихотворении совпадает с внутренним состоянием героя: ясное утро вызывает не только восхищение, но и желание действовать, смотреть, ехать и говорить.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вчерашней непогоды всё вокруг будто оживает. Этот переход от бурной ночи к спокойному дню помогает почувствовать облегчение и радость начала нового дня.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тоже связан с эмоциями: тепло печи, тишина комнаты и близость другого человека создают ощущение защищённости, которого не хватает в зимний холод.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не отделена от человека. Она словно подсказывает настроение героя и делает его чувства понятными без 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зимний пейзаж в стихотворении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Сквозь морозный свет видно тёплый дом, где ещё хранится утренний покой. За стеклом — белый двор, дым из трубы и лёгкий блеск снега, который делает обычный деревенский вид праздничным и тихим.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саням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уже ждут сани и лошадка, готовая к движению. Вокруг раскинулось большое пространство, и это не мешает, а, наоборот, усиливает ощущение свежего воздуха, простора и зимней свободы.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после метели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Вчерашняя непогода ушла, оставив после себя чистый, яркий пейзаж. Поле, крыши и деревья покрыты снегом, а холодный воздух кажется прозрачным, как будто всё вокруг только что обновилось.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ощущение движения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спокойные картины кажутся подвижными благодаря смене взглядов: от окна к двору, от дома к дороге, от наблюдения к приглашению.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«Зимнее утро»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движение создают глаголы и переход к поездке; остальные средства поддерживают этот динамичный ритм.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77974"/>
            <a:ext cx="469800" cy="41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композиция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последовательно: сначала показано утро, затем дом, потом дорога. Такая логика помогает легко следить за мыслью и запоминать содержание по частям.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снег, лёд и морозный воздух сразу создают узнаваемую картину. Эти образы просты, но очень точны, поэтому быстро остаются в памяти.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стих и повторяющиеся интонации делают чтение напевным. Текст удобно произносить вслух, а звучание строк помогает лучше почувствовать настроение.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чувство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радость, тепло и дружеское обращение. Эмоция выражена честно и без лишних слов, поэтому произведение легко откликается у читателя.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акценты для разбора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темы соединяются в единое впечатление от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«Зимнее утро»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смысловые линии сходятся в одном: зимний пейзаж передаёт не только красоту, но и живое человеческое чувство.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текстом стихотворения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построена по основным смысловым шагам: от наблюдения к выводу.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зимнее утро как образ света и радости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«Зимнем утре» Пушкин показывает, как после непогоды мир становится светлым, тихим и радостным. Природа, дом и дружба вместе создают ощущение обновления.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2026-05-18T19:12:29Z</dcterms:created>
  <dcterms:modified xsi:type="dcterms:W3CDTF">2026-05-18T19:12:29Z</dcterms:modified>
</cp:coreProperties>
</file>