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Чарлза Дарвина: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объясняет происхождение и разнообразие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теории эволюции в историческом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Дарвина считалось, что виды неизменны. Его путешествие на «Бигле» и наблюдения заложили основы новой эволюционной теории, опубликованной в 1859 году.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родился в 1809 году в семье врача. С юных лет увлекался природой и собирал растения и камни. Его интерес к науке поддерживался родителями.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Кембридже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Кембриджском университете помогло Дарвину углубить знания в естествознании. Здесь он познакомился с идеями, которые вдохновили его будущие исследования.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«Бигле»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1831 по 1836 год Дарвин участвовал в кругосветной экспедиции. Во время плавания он собирал информацию о флоре и фауне разных регионов, что повлияло на формирование его взглядов.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Дарвин: биография и юность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 видах в XIX веке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время виды считались неизменными и созданными раз и навсегда, что отражало традиционный взгляд на природу.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убедительно доказал, что виды изменяются по мере адаптации, опровергнув идею неподвижности и открыв эволюционный процесс.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предлагал теорию постепенного приспособления организмов к окружающей среде, хотя его идеи имели существенные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Южной Америке
</a:t>
            </a:r>
            <a:pPr algn="l" indent="0" marL="0">
              <a:lnSpc>
                <a:spcPct val="130039"/>
              </a:lnSpc>
              <a:buNone/>
            </a:pPr>
            <a:r>
              <a:rPr lang="en-US" sz="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изучал разнообразие флоры и фауны вдоль побережья Южной Америки, отмечал различные формы организмов в разных условиях среды.
</a:t>
            </a:r>
            <a:endParaRPr lang="en-US" sz="1192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Дарвин выявил уникальные виды, особенно вьюрков с различными формами клювов, что стало важным доказательством эволюции.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образцов и наблюдения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образцы растений и животных помогли Дарвину проанализировать различия внутри и между видами, подкрепляя теорию естественного отбора.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Дарвина: маршрут и научные находки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теории естественного отбора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приспособленные особи имеют больше шансов на выживание и размножение, передавая свои признаки потомству.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одного вида существует наследственная изменчивость, создающая разнообразие признаков у особей.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формирует условия, в которых происходит борьба за ресурсы и выживание.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эти адаптивные признаки накапливаются, приводя к изменению видов и появлению новых форм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формирования адаптаций и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изменчивости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обусловлена генетическими мутациями и комбинированием генов, составляя основу для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Приобретённая изменчивость проявляется в результате воздействия среды, но не передается по наследству и не влияет на эволюцию.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борьбы за существование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условия, такие как засуха и холод, усиливают защитные механизмы и отбор приспособленных особей.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включает борьбу между особями за пищу, убежища и партнёров для размножения.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происходит между разными видами за ограниченные ресурсы и жизненное пространство.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ресурсов на рост популяции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 при ограничении жизненно важных ресурсов — пищи и пространства.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ресурсов приводит к борьбе и отбору наиболее приспособленных в популяции.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и питание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на Галапагосах имеют клювы разной формы и размера, что помогает им питаться семенами, насекомыми или цветами. Такая адаптация позволяет использовать разные источники пищи на островах.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формирование новых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Галапагос изолированы друг от друга, что способствует развитию уникальных особенностей у популяций вьюрков. Это привело к возникновению множества новых видов из общего предка.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эволюции в действии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вьюрками стали ключевым доказательством теории Дарвина, показывая, как естественный отбор приводит к формированию разнообразных приспособлений у видов.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вьюрки: разнообразие и адаптации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отбирает особей с нужными признаками, создавая новые породы собак, сортов картофеля, голубей и других животных и растений.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использовал примеры искусственного отбора, чтобы подкрепить идею, что природные процессы могут приводить к возникновению новых видов.
</a:t>
            </a:r>
            <a:endParaRPr lang="en-US" sz="1397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демонстрирует возможность быстрого изменения наследственных признаков в отличие от естественного отбора, который происходит постепенно.
</a:t>
            </a:r>
            <a:endParaRPr lang="en-US" sz="1379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примеры и значение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эмбриональных стадий позвоночных подтверждают консерватизм развития, что поддерживает теорию происхождения видов от общих предков.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— скелеты древних лошадей демонстрируют постепенное увеличение размера и изменение формы копыт.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эмбрионов разных видов выявляет схожие стадии развития, что указывает на общих предков и единство живых организмов.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показывают постепенные изменения в строении организмов на протяжении миллионов лет, подтверждая историческую эволюцию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палеонтология и эмбриология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26016"/>
            <a:ext cx="4534800" cy="27830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Чарлза Дарвина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естественного и искусственного отбора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естественным и искусственным отбором по главным критериям. Процесс контролируется природой или человеком, что влияет на скорость и предсказуемость результатов.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является естественным процессом с длительным и непредсказуемым развитием, а искусственный — целенаправленным и более быстрым.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споров после публикации
</a:t>
            </a:r>
            <a:pPr algn="l" indent="0" marL="0">
              <a:lnSpc>
                <a:spcPct val="130039"/>
              </a:lnSpc>
              <a:buNone/>
            </a:pPr>
            <a:r>
              <a:rPr lang="en-US" sz="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теории вызвало бурные дискуссии в научном и религиозном сообществах, многие сомневались в возможности таких масштабных изменений видов.
</a:t>
            </a:r>
            <a:endParaRPr lang="en-US" sz="115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известных учёных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авторитетные деятели науки выступали против идей Дарвина, считая их неполными или противоречащими традиционным взглядам на природу.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открытий генетики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разработки в генетике и молекулярной биологии просветили механизмы наследственности, подтвердив основные положения дарвинизма.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признание теории Дарвина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теории естественного отбора в биологию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дала объяснение механизмам возникновения новых видов и появлению адаптаций в условиях изменяющейся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экология базируется на этих знаниях, оценивая взаимодействия видов и влияние среды на выживаемость.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популяционной генетики и биогеографии во многом сформировались благодаря пониманию естественного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мутируют, что позволяет им выживать при воздействии антибиотиков, становясь устойчивыми к медицинским препаратам и представляя вызов для лечения.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 пядениц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промышленных регионах окраска пяденицы изменилась в сторону более тёмных оттенков, что улучшило их маскировку от хищников на загрязнённых деревьях.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городских растений к загрязнению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 городах развивают механизмы устойчивости к загрязнению воздуха и почвы, что увеличивает их шансы выживания в неблагоприятных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естественного отбора в современной природе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наследственности в эволюции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молекулярной биологии подтвердили связь генетики с теориями Дарвина и расширили понимание механизмов эволюции.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генетическую основу для изменчивости, необходимую для действия естественного отбора.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наследование признаки передаются от родителей к потомству, обеспечивая сохранение выгодных адаптаций.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дарвинизма для понимания человека и природы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объясняет происхождение человека, а также разнообразие культур и рас, показывая их эволюционное родство. Она помогает осознавать наше место в живой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подчёркивает важность сохранения биоразнообразия, что является основой устойчивых экосистем и продолжения жизни на планете.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современная наука: значение теории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продолжают влиять на биологию, медицину и экологию, помогая понимать процессы эволюции и необходимую адаптацию для выживания видов в изменяющемся мире.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2026-05-08T05:17:12Z</dcterms:created>
  <dcterms:modified xsi:type="dcterms:W3CDTF">2026-05-08T05:17:12Z</dcterms:modified>
</cp:coreProperties>
</file>