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Земле: как люди живут, расселяются и изменяют планету
</a:t>
            </a:r>
            <a:endParaRPr lang="en-US" sz="3073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одни места для жизни, а другие обходят стороной, и как деятельность меняет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 и создатель своих возможностей
</a:t>
            </a:r>
            <a:endParaRPr lang="en-US" sz="172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нужны те же базовые условия, что и другим живым существам: воздух, вода, пища, тепло и безопасность. Но человек мыслит, общается, изобретает орудия и передает знания, поэтому заселяет Землю по-своему. Население распределено неравномерно: одни территории привлекают, другие — тяжело осваивать.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заселили Землю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люди: Африка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появились на территории Африки. Дальше они постепенно искали места, где можно найти пищу и воду, а также укрыться от неблагоприятных природных условий.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 материкам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миграции привели к тому, что люди расселились по другим материкам. Этот процесс занял очень много времени и зависел от доступности ресурсов и маршрутов.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удобных территорий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осваивали равнины, берега рек и морей, плодородные долины. Там было проще вести хозяйство, находить пищу и строить поселения, защищая людей от опасностей.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передвижения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дальнейшее расселение влияли миграции, торговля, войны и развитие транспорта. Новые пути обмена товарами и знаниями расширяли возможности для жизни в разных районах.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мира: 1800 (около 1 млрд), 1900 (1,6 млрд), 1950 (2,5 млрд), 2000 (6,1 млрд), 2022 (8 млрд), 2024 (более 8,1 млрд). Точные значения могут различаться по источникам.
</a:t>
            </a:r>
            <a:endParaRPr lang="en-US" sz="71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Земли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заметный ускоренный рост пришёлся на XX век: благодаря улучшениям в медицине и питании снижалась смертность, особенно детская.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сильный разгон роста в недавнее время. Это объясняет, почему сегодня растёт нагрузка на воду, энергию и ресурсы.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подходящие территории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стремятся жить там, где природе легче «помогать» человеку: умеренный климат, доступ к воде, ровная поверхность и плодородные почвы. Такие условия упрощают сельское хозяйство и строительство.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чаще и где — реже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 заселены речные долины, побережья морей и равнины, где удобно развивать хозяйство и создавать города. Слабо заселёнными остаются пустыни, тундра и высокие горы из-за холода, засухи и труднодоступности.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места жизни людей
</a:t>
            </a:r>
            <a:endParaRPr lang="en-US" sz="2461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удовлетворены базовые потребности, у людей появляется возможность учиться, работать и поддерживать общение.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учебного материала: «Основные потребности человека».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помогают человеку выживать, развиваться и жить среди других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потребности человека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орудия и техника в жизни человека
</a:t>
            </a:r>
            <a:endParaRPr lang="en-US" sz="2535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орудий к технологиям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использовали каменные, деревянные и костяные орудия, а затем появились металл и более сложные инструменты. Так труд стал производительнее и помогал создавать нужные вещи быстрее.
</a:t>
            </a:r>
            <a:endParaRPr lang="en-US" sz="1436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 новые способы работы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вроде колеса и плуга, развитие кораблей и машин изменили хозяйство. С их помощью стало легче перевозить грузы, расширять сельское хозяйство и обеспечивать поселения ресурсами.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 современной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человек применяет компьютеры, спутники, роботов и другие сложные системы. Они помогают управлять производством, обмениваться информацией и повышать точность работы во многих сферах.
</a:t>
            </a:r>
            <a:endParaRPr lang="en-US" sz="1497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производства и помощь людям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ускоряет изготовление продуктов, перевозку людей и грузов, обмен информацией. Благодаря развитию медицины растёт качество помощи и увеличиваются шансы на своевременное лечение.
</a:t>
            </a:r>
            <a:endParaRPr lang="en-US" sz="1497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хозяйственная деятельность меняет природу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«рост населения → нагрузка на ресурсы → изменения среды → меры охраны»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доли по материкам: Азия ~60%, Африка ~18%, Европа ~9%, Латинская Америка и Карибы ~8%, Северная Америка ~5%, Океания &lt;1% (оценки по данным международной статистики; точные значения зависят от источника).
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живет большинство людей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населения приходится на Азию и Европу: там больше возможностей для жизни и хозяйства, выше плотность городов и поселений.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населения показывает связь условий среды, истории заселения и развития хозяйства. Поэтому даже при росте мира население распределяется неодинаково.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язык и традиции людей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есть язык, обычаи, традиции и праздники: музыка, одежда и правила поведения помогают узнавать, кто к какой культуре относится. Эти элементы делают жизнь узнаваемой и понятной внутри сообщества.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передаётся от старших поколений к младшим через семью, школу, книги и общение. Так знания и привычки сохраняются даже тогда, когда меняются города, профессии и технологии.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живут по-разному, но все они составляют человечество. Культурное разнообразие делает мир богаче, а уважение к другим традициям помогает людям мирно сосуществовать.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место жизни человека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собирает людей вокруг работы и услуг
</a:t>
            </a:r>
            <a:pPr algn="l" indent="0" marL="0">
              <a:lnSpc>
                <a:spcPct val="90000"/>
              </a:lnSpc>
              <a:buNone/>
            </a:pPr>
            <a:r>
              <a:rPr lang="en-US" sz="31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офисы, рынки и заводы создают рабочие места, поэтому люди стремятся жить рядом. В городе легче найти школы, больницы и магазины, а транспорт и связь связывают районы между собой. Так образуется городская «сеть возможностей», где повседневные дела решаются быстрее и удобнее.
</a:t>
            </a:r>
            <a:endParaRPr lang="en-US" sz="952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пробки и нагрузка на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3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движение машин и постоянные потоки людей делают город шумным. В часы пик появляются пробки, а выбросы транспорта ухудшают качество воздуха. Даже если дороги продуманы, человеку ежедневно приходится сталкиваться с усталостью от шума и темпом городской жизни.
</a:t>
            </a:r>
            <a:endParaRPr lang="en-US" sz="98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нехватка зелёных пространств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жителей, тем больше бытовых отходов и тем важнее работа городских служб. Но при быстром росте населения зеленых зон может не хватать: парки и скверы уступают месту застройке. Тогда городу нужны грамотные решения — озеленение, раздельный сбор и переработка.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место жизни человека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экологии; точные доли по регионам различаются.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и изменения климата
</a:t>
            </a:r>
            <a:endParaRPr lang="en-US" sz="193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 и техногенные процессы усиливают парниковый эффект, из-за которого атмосфера дольше удерживает тепло.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представленным категориям видно, что главный вклад в проблемы дают и энергия, и передвижение, и производство, и снижение роли лесов.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Долголетие во многом зависит от повседневных привычек и состояния окружающей среды.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организации здравоохранения (ВОЗ), глобальные оценки ожидаемой продолжительности жизни (последние доступные отчёты)
</a:t>
            </a:r>
            <a:endParaRPr lang="en-US" sz="112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ожидаемая продолжительность жизни в мире превышает 70 лет: медицина помогает, но образ жизни и чистота среды по-прежнему важны.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70+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36" y="1518350"/>
            <a:ext cx="5069778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повышает качество жизни, но требует ответственности: без контроля выбросов, отходов и ресурсов удобства обходятся слишком дорого.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учебных программ по обществознанию и экологии; выводы обобщены.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развития цивилизации
</a:t>
            </a:r>
            <a:endParaRPr lang="en-US" sz="2551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того, как достижения улучшают жизнь людей, и какие экологические и социальные риски возникают при ускоренном развитии.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967" y="141075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574" y="14107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жизни людей на Земле
</a:t>
            </a:r>
            <a:endParaRPr lang="en-US" sz="2518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чистой воде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регионах вода безопасна и доступна, а в других людям приходится экономить питьевую воду из‑за засухи. Это влияет на здоровье, гигиену и возможности учиться.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образования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4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учебные материалы есть не везде: в некоторых местах дети вынуждены рано работать или сталкиваются с нехваткой учителей. Образование определяет шансы на будущее.
</a:t>
            </a:r>
            <a:endParaRPr lang="en-US" sz="1408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рядом есть больницы и врачи, легче лечить болезни и предупреждать осложнения. В районах с дефицитом медицинских услуг профилактика работает хуже, а лечение становится дороже.
</a:t>
            </a:r>
            <a:endParaRPr lang="en-US" sz="1428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безопасность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жизнь, образование и медицинскую помощь — основа достойного существования. Когда нарушаются условия безопасности и уважения достоинства, страдают целые семьи и сообщества.
</a:t>
            </a:r>
            <a:endParaRPr lang="en-US" sz="1474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жить более бережно по отношению к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привычек: от осознанных покупок к снижению загрязнения и экономии ресурсов.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географии и экологии; числовой индекс выбран условно для наглядности (точных значений на слайде нет).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ресурсов человеком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увеличиваются города и производство, растут расход энергии и воды, расширяется спрос на сырьё и усиливается образование отходов.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проста: чем выше потребление, тем сильнее нагрузка на экосистемы; экономия и разумные привычки снижают давление.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вышел за пределы Земли, чтобы изучать космическое пространство. Полёты позволяют получать данные о атмосфере и погоде, наблюдать океаны и полезные природные процессы на планете.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Юрий Гагарин стал первым человеком в космосе, а в 1969 году люди впервые высадились на Луне. Освоение космоса расширило знания и помогло развивать технологии.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космос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месте человека на Земле
</a:t>
            </a:r>
            <a:endParaRPr lang="en-US" sz="240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Земли: нам нужны воздух, вода, почвы, растения, животные и устойчивый климат. Без природной основы невозможно ни здоровье, ни производство еды, ни жизнь в городах.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человек активно влияет на планету через города, промышленность, транспорт и использование ресурсов. Эти действия могут улучшать жизнь, но при отсутствии контроля ухудшают состояние окружающей среды.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человечества зависит от того, насколько разумно мы живём: бережём природу, соблюдаем правила и учимся сотрудничать. Идея темы проста — человек является частью природы и несёт ответственность за её сохранение.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Земле: итог урока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 — путь от первых поселений к большим городам, от простых орудий к современной технике. Сегодня более 8 миллиардов людей живут благодаря природным условиям, а значит бережное отношение к среде — задача всех.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2026-05-11T16:03:36Z</dcterms:created>
  <dcterms:modified xsi:type="dcterms:W3CDTF">2026-05-11T16:03:36Z</dcterms:modified>
</cp:coreProperties>
</file>