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глаголов: как появляются новые действия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создаёт новые глаголы и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делает предложение живым и связным. Если понимать, как он образуется, легче находить родственные слова, точнее определять значение и не путать новое слово с обычной формой одного и того же глагола.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глаголы важно изучать в 6 классе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каких слов образуются глаголы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существительных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предметов и явлений часто становятся основой для новых действий: зима — зимовать, камень — окаменеть, письмо — переписать. Так предмет помогает назвать связанное с ним действие.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прилагательных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может перейти в действие или состояние: белый — белеть, сухой — сушить, тёплый — теплеть. В таких парах новый глагол показывает изменение качества, а не просто повторяет исходное слово.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других глаголов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глагол может стать основой для другого и уточнить смысл действия: читать — перечитать, прыгать — подпрыгнуть, писать — дописать. Новое слово показывает повтор, движение или завершение.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междометий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глаголы возникают из звуков и эмоций: ах — ахнуть, ой — ойкнуть. Такие слова передают мгновенную реакцию человека и особенно хорошо слышны в живой разговорной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483" y="1734625"/>
            <a:ext cx="2959484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словообразования глаголов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способы образования и то, как они меняют значение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чаще уточняет направление или результат, а суффикс — появление признака или способ действия. Постфикс -ся создаёт возвратные глаголы, а бессуффиксный способ встречается реже.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примерам словообразования глаголов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способ: как приставка меняет смысл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добавляет новое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присоединяется к основе и уточняет действие: начало, завершение, повтор или направление. Поэтому из одного глагола получается слово с более точным значением, не похожее на исходное по смыслу.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разные оттенки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читать — прочитать, лететь — прилететь, брать — убрать, писать — переписать. Основа остаётся узнаваемой, но приставка делает слово новым и помогает передать нужный оттенок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примерах встречаются приставки, которые легко распознаются в родственных словах и меняют смысл без изменения корня.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в учебных примерах преобладают приставки, связанные с повтором, движением наружу, началом действия и приближением.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материала по теме «Словообразование глаголов»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приставки часто встречаются в школьных примерах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приставки чаще всего помогают передать направление, результат и повторность действия. Поэтому они особенно заметны при сравнении родственных глаголов.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приставок особенно часто встречается в школьных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примерам: за-, по-, при-, вы-, пере-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013" y="2770325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9944" y="5236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600" y="530230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76813" y="2770325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способ: образование глаголов с помощью суффикса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-е-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-е- часто показывает переход признака в действие или состояние: белый — белеть, тёплый — теплеть. Слово меняется мягко, но значение становится динамичным.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-и-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-и- помогает образовать глаголы со значением действия, связанного с предметом: соль — солить. Он часто используется, когда нужно назвать действие по отношению к чему-либо.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-ну-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-ну- нередко передаёт быстрое или однократное действие: прыгать — прыгнуть, крик — крикнуть. Такое слово звучит как короткое, резкое завершение движения.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-ова- / -ева-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помогают образовать глаголы от существительных и прилагательных: совет — советовать. Они часто называют действие, которое связано с предметом, признаком или словесным воздействием.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-а-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-а- встречается в глаголах, где важен процесс или повторяющееся действие. Он помогает сделать слово более точным и связать его с исходной основой по смыслу.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способ образования глагола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морфемного разбора и проверки значения слова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способе приставка и суффикс работают вместе, поэтому слово получает новое значение сразу по двум признакам. Так образуются глаголы, связанные с предметом, пространством или изменением состояния.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модель: вода — обводнить, лес — озеленить, круг — окружить. В каждом случае основа остаётся узнаваемой, но слово становится точнее и конкретнее.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упражнениях такие глаголы встречаются реже, чем приставочные и суффиксальные. Однако именно они хорошо показывают, как морфемы могут объединяться и создавать сложное значение.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Приставочно-суффиксальный способ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Исходный глагол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Возвратный глагол часто начинается с обычного действия без -ся: умывать, строить, учить. В этой форме обозначается действие, направленное на другой объект.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Добавление -ся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 -ся присоединяется к основе и создаёт новое слово: умываться, строиться, учиться. Значение становится связанным с самим действующим лицом.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Новое значение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-ся показывает взаимность или состояние: встречаться, тревожиться, открываться. Поэтому постфикс помогает точнее передать смысл действия.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 -ся в глаголах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значение глагола с -ся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глаголах с -ся действие часто возвращается к самому человеку: одевать — одеваться, умывать — умываться. Постфикс показывает, что объект и исполнитель связаны между собой.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-ся обозначает процесс, который происходит сам: дверь открывается, вода льётся, туман рассеивается. В таких случаях смысл становится менее предметным и более процессуальным.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увидеть, что новое значение может появиться без отдельного суффикса и не всегда по привычной модели словообразования.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часто приводят в школьном курсе как наглядные случаи бессуффиксного образования.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языка: крик — крикнуть, толк — толкнуть.
</a:t>
            </a:r>
            <a:endParaRPr lang="en-US" sz="1054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от существительных нередко называют действие по предмету, явлению или признаку предмета.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лидируют существительные: именно они чаще всего становятся основой для новых глаголов.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примеров на слайде; учебный материал для 6 класса.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каких частей речи чаще образуются глаголы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исходное слово, производный глагол и его значение.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видно, что новые глаголы сохраняют связь с исходным словом, но добавляют новое действие или оттенок значения.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производящих слов и новых глаголов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создаёт новое слово с собственным лексическим значением: писать — переписать. Здесь появляется новое слово, а не только новая форма.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словообразование отличается от формы слова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Формообразование не создаёт нового слова, а изменяет грамматические признаки: писал, пишу, будет писать. Значение действия остаётся тем же.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спросить: изменилось ли только время, лицо или число, или появилось новое значение и новая основа слова.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различие особенно важно в глаголах, потому что у них много форм, которые легко спутать с производными словами.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любую часть после корня принимают за суффикс, хотя это может быть приставка или постфикс -ся. Поэтому важно проверять морфемы по очереди, а не по догадке.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новое слово с формой того же глагола. Например, нужно отличать переписать как производное слово от форм пишу, писал, писать.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разбор возможен только при сравнении с исходным словом: тогда видно, что именно добавилось и как изменилось значение.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глаголов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глагола по составу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найти морфемы и определить способ образования глагола.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глаголы позволяют точнее назвать действие: приставки и суффиксы помогают передать начало, завершение, движение, повтор или изменение состояния.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родственные глаголы образуют смысловые цепочки: лететь — прилететь — вылететь, писать — переписать — дописать. Так речь становится более выразительной.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в языке не было словообразования, пришлось бы дольше объяснять одну и ту же мысль, а многие оттенки смысла просто исчезли бы.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новые глаголы в речи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образуются разными способами, и каждый из них помогает создать новое значение. Если замечать приставку, суффикс, постфикс -ся и исходное слово, разбор становится понятным и точным.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словообразовании глаголов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2026-05-23T08:49:37Z</dcterms:created>
  <dcterms:modified xsi:type="dcterms:W3CDTF">2026-05-23T08:49:37Z</dcterms:modified>
</cp:coreProperties>
</file>