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 обязанности военнослужащих: зачем они нужны армии и государству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закон, дисциплина и ответственность обеспечивают боеспособность армии.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основы военной 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в России опирается на Конституцию, федеральные законы, уставы и приказы командиров. Они закрепляют особый статус военнослужащего: общие права сохраняются, но дополняются обязанностями, ограничениями и правилами подчинения.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присяга как правовая и нравственная основа службы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исполнение означает честь, верность долгу и готовность действовать в интересах Отечества в любой обстановке.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Присяга связывает человека не только с государством, но и с воинским коллективом, усиливая ответственность перед товарищами.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имеет юридическое значение: военнослужащий подтверждает готовность соблюдать Конституцию, законы и воинский долг.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Присяга закрепляет личное обязательство верно служить Российской Федерации и защищать её свободу и независимость.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обязанности военнослужащего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Военнослужащий обязан точно выполнять законные приказы командиров, соблюдать уставы и поддерживать установленный порядок службы без послаблений.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должен беречь оружие, технику и имущество, осваивать военную специальность, соблюдать секретность и требования безопасности.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уважение к сослуживцам и гражданским, дисциплина в быту, забота о здоровье и готовности к службе.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исполнения приказа в военной службе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получении законного приказа и обращении при сомнениях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Подъём, построение, занятия и отдых проходят по установленному порядку. Это учит военнослужащего ценить время, действовать без суеты и сохранять рабочий ритм, необходимый для согласованных действий подразделения.
</a:t>
            </a:r>
            <a:endParaRPr lang="en-US" sz="902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как основа собранности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форма одежды, аккуратность и строевая выправка создают образ организованного коллектива. В строю особенно заметны выдержка, внимание к команде и способность каждого подчинять личные действия общему порядку.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строевая выправка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службе дисциплина проявляется и в мелочах: в точности, пунктуальности, корректном общении и готовности быстро включаться в общее дело. Именно такие привычки делают подразделение устойчивым и управляемым.
</a:t>
            </a:r>
            <a:endParaRPr lang="en-US" sz="902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Слаженность в повседневных задачах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дисциплина в повседневной жизни подразделения
</a:t>
            </a:r>
            <a:endParaRPr lang="en-US" sz="225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696118"/>
            <a:ext cx="4332300" cy="2317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обязанности военнослужащего и их практическое 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обязанности влияют на повседневную службу и работу подразделения.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военнослужащего охватывают всю службу: от подчинения и учёбы до безопасности и сохранности имущества.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законы РФ и общевоинские уставы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боеготовность подразделения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элементы требуют постоянного внимания командования и самих военнослужащих.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— дисциплина и подготовка: именно они быстрее всего повышают надёжность действий и уменьшают число ошибок.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курса ОБЗР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456" y="1390009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63" y="139555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588" y="1416493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637" y="1395559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913" y="1433239"/>
            <a:ext cx="376800" cy="30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военнослужащего и государственные гарантии
</a:t>
            </a:r>
            <a:endParaRPr lang="en-US" sz="2273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обеспечивает медицинское обслуживание и страховую защиту, потому что служба связана с повышенной нагрузкой и риском для здоровья.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Денежное довольствие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Военнослужащий получает установленное денежное довольствие, которое отражает особый характер службы и служит материальной основой его повседневной жизни.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Жилищные гарантии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предусмотренных случаях предоставляются меры жилищного обеспечения, помогающие компенсировать мобильность, переезды и длительное служебное пребывание вне дома.
</a:t>
            </a:r>
            <a:endParaRPr lang="en-US" sz="1188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защита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Военнослужащий имеет право на отдых, вещевое обеспечение, пенсионные и иные социальные гарантии, закреплённые законом и уставными нормами.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защита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обращаться в установленном порядке и рассчитывать на защиту от необоснованного нарушения прав, сохраняя при этом служебную дисциплину.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Ограничения, связанные со статусом военнослужащего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Военнослужащему запрещены действия, которые мешают нейтралитету и управляемости службы: участие в несовместимой с ней политической активности, использование должности в личных целях, публичная демонстрация привилегий.
</a:t>
            </a:r>
            <a:endParaRPr lang="en-US" sz="1474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вести предпринимательскую деятельность в служебное время или с применением служебного положения, а также разглашать служебные сведения, включая информацию, опасную для подразделения и государства.
</a:t>
            </a:r>
            <a:endParaRPr lang="en-US" sz="1474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ограничения предотвращают конфликт интересов, сохраняют дисциплину и защищают безопасность личного состава, поэтому воспринимаются как часть особого статуса военнослужащего.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нарушении или опасности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уставному реагированию на нарушение, угрозу или аварийную ситуацию
</a:t>
            </a:r>
            <a:endParaRPr lang="en-US" sz="1277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обращения с оружием, боеприпасами и техникой
</a:t>
            </a:r>
            <a:endParaRPr lang="en-US" sz="238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каждым использованием оружие и техника должны быть проверены, а порядок хранения и переноски — строго соблюдён. Самовольные действия недопустимы, потому что ошибка может быстро создать угрозу для людей.
</a:t>
            </a:r>
            <a:endParaRPr lang="en-US" sz="1196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Заряжание, разряжание и любые операции с оборудованием выполняются только по команде и в установленной последовательности. Внимательность и дисциплина помогают избежать травм, пожара, поломок и срыва задания.
</a:t>
            </a:r>
            <a:endParaRPr lang="en-US" sz="1196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219" y="117203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1913" y="1172034"/>
            <a:ext cx="290925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7350" y="2940997"/>
            <a:ext cx="376800" cy="376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Служебная тайна и информационная безопасность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разглашать сведения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сообщать данные о составе подразделения, маршрутах, задачах, местах размещения и времени выполнения операций, даже если информация кажется незначительной.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публикациями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фотография или пост в сети могут раскрыть геолокацию, режим службы и служебные детали. Поэтому перед публикацией важно оценивать любые цифровые следы.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нарушение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Разглашение секретной информации снижает боеспособность и ставит под угрозу людей. За такие действия возможны дисциплинарные, административные и уголовные меры.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04598"/>
            <a:ext cx="4332300" cy="18794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нарушения воинских правил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вид нарушения определяет меру ответственности и возможные последствия для военнослужащего и подразделения.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серьезнее проступок и его последствия, тем жестче правовые меры. Наказание всегда связано с характером нарушения, а не только с самим фактом проступка.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Воинские уставы, КоАП РФ, УК РФ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дисциплинарных нарушений в воинском коллективе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причины редко действуют по отдельности: один риск усиливает другой, особенно при высокой нагрузке и недостатке опыта.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должна сочетать обучение, контроль, наставничество и разбор ошибок. Это уменьшает число нарушений и повышает устойчивость подразделения.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дисциплины и безопасности в подразделении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Взаимоуважение, товарищество и воинская этика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 по званию, корректная речь и соблюдение дистанции в общении поддерживают порядок. Это помогает выполнять приказы без конфликтов и сохраняет рабочую атмосферу.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Товарищество проявляется в взаимопомощи, готовности подменить сослуживца и поддержать его в быту и на службе. В трудной обстановке это напрямую повышает устойчивость подразделения.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Унижение достоинства, грубость и насмешки разрушают доверие и ухудшают психологический климат. В результате падает управляемость, а ошибки и напряжение в коллективе становятся более вероятными.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военнослужащего: знания, тренировка, готовность
</a:t>
            </a:r>
            <a:endParaRPr lang="en-US" sz="2253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уставов, правил безопасности и основ службы формирует понимание того, как действовать законно и точно. Без этих знаний даже простая задача может быть выполнена с ошибками.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Строевая, огневая, тактическая и физическая подготовка развивают собранность, выносливость и умение действовать по команде. Освоение вооружения и техники делает действия уверенными и осмысленными.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тренировки, тем легче сохранять спокойствие в нестандартной обстановке. Подготовленный военнослужащий быстрее принимает решения и надежнее работает в составе подразделения.
</a:t>
            </a:r>
            <a:endParaRPr lang="en-US" sz="1226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законопослушное поведение в подразделении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воспитания дисциплины: от уставных норм и обучения до контроля, поощрения и устойчивых привычек
</a:t>
            </a:r>
            <a:endParaRPr lang="en-US" sz="1095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уставного поведения в реальных ситуациях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разводе караула, при приёме техники и на учебных занятиях уставное поведение видно по точности действий, аккуратности и готовности выполнять распоряжения без лишних напоминаний.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повседневном быту подразделения оно проявляется в бережном отношении к имуществу, уважительном обращении к командирам и соблюдении распорядка, что делает службу организованной и предсказуемой.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военные правила важны для обороны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правила связывают законность, дисциплину и безопасность в единую систему. Когда присяга, устав и ответственность соблюдаются ежедневно, армия действует слаженно и надежно защищает государство и людей.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2026-05-21T05:48:40Z</dcterms:created>
  <dcterms:modified xsi:type="dcterms:W3CDTF">2026-05-21T05:48:40Z</dcterms:modified>
</cp:coreProperties>
</file>