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Урок: Самодержавие и внешняя политика России в XVII веке — ключевые темы и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Обсудим развитие самодержавия и внешних связей России в XVII веке.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XVII века: вызовы и надежды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Смутного времени Россия стояла перед задачами восстановления власти и стабильности. Новый царь Михаил Романов начал формировать централизованное государство и международный авторитет.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как политическая система: сущность и особенности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в России подразумевало абсолютную власть монарха без участия выборных институтов или парламента, создавая основу для единоличного управления.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Особенностью была тесная связь царя с православной церковью, поддержка влияния церкви на общественные процессы и укрепление духовной легитимации власти.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контролировал дворянство и ограничивал участие сословий в управлении, что обеспечивало политическую устойчивость и централизованный контроль над страной.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укрепления самодержавия в XVII веке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Земских соборов и переход к централизму
</a:t>
            </a:r>
            <a:pPr algn="l" indent="0" marL="0">
              <a:lnSpc>
                <a:spcPct val="115000"/>
              </a:lnSpc>
              <a:buNone/>
            </a:pPr>
            <a:r>
              <a:rPr lang="en-US" sz="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Земский собор прошёл в 1653 году. После этого правительство ограничило влияние сословных собраний, усиливая монаршую власть и снижая участие аристократии в государственных решениях.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крепостного права и усиление контроля над крестьянами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было значительно ужесточено, что обеспечило стабильную сельскохозяйственную базу и ограничило свободу крестьян, поддерживая экономику и власть помещиков.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полков иностранного строя и реформы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дисциплинированные военные подразделения по европейскому образцу, что повысило боеспособность армии и укрепило позиции государства в военных конфликтах.
</a:t>
            </a:r>
            <a:endParaRPr lang="en-US" sz="10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значение Соборного уложения 1649 года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Уложение закрепило абсолютное верховенство царя и легализовало систему сословных привилегий, усиливая вертикаль власти.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бессрочный сыск беглых крестьян, что закрепило зависимость крестьянства и утвердило основу крепостного права.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оформил правовые нормы и социальные правила, регулируя широкий спектр государственных и общественных отношений.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стало основой российского законодательства до времени реформ Петра I, задав долгосрочный правовой фундамент.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приоритеты внешней политики России в XVII веке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выход к Балтийскому морю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вооружённые конфликты со Швецией за контроль над прибрежными территориями и важными портами.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Крымскому ханству и Османской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границы требовали обороны и борьбы с кочевыми и османскими силами, что влияло на безопасность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Речью Посполитой за западные и южные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утраченных территорий и присоединение Левобережной Украины были ключевыми внешнеполитическими задачами.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и экспансия в Сибирь и Восточные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и освоение новых территорий продвигали страну к стратегическому доминированию на востоке.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внутренних реформ на внешнеполитическую стратегию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центральной власти повысило эффективность контроля над отдалёнными территориями и реакцию на внешние угрозы.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регулярной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дисциплинированных войск позволило вести затяжные войны и обеспечило успешную защиту и расширение границ страны.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Закрепощение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ресурсной базы для экономики и военного снабжения через жёсткий контроль над сельским населением.
</a:t>
            </a:r>
            <a:endParaRPr lang="en-US" sz="11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Левобережной Украины: этапы и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 с Речью Посполитой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вернуть исторические земли и поддержка православного населения стали главными мотивами для военных действий России в 1650-х годах.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Переяславская рада 1654 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событие, на котором представители украинской казацкой старшины присягнули на верность московскому царю, официально присоединив Левобережье к России.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русско-польская война и итоги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продолжался более десяти лет, завершившись укреплением российских позиций на западе и значительным ростом влияния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 и Швеции: война и мирные соглашения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1656–1658 годов была направлена на получение выхода к Балтийскому морю, однако достигнутые результаты были ограничены. Кардисский мир 1661 года подтвердил прежние границы и приостановил военные действия между странами.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стал важным опытом для российской дипломатии, впервые применившей европейские стандарты переговоров и подписания мирных соглашений, что укрепило международный статус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Андрусовский мир 1667 года: значение и последствия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договор зафиксировал за Россией Левобережную Украину и временное владение Киевом, что существенно расширило территориальные границы государства.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соглашения Россия получила ряд важных городов, укрепив свои позиции на западе и обеспечив долгосрочную стабильность в регионе.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Андрусовский мир повысил международный престиж России, превратив её в одного из ключевых игроков Восточной Европы того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налоговой и военной системы как инструмент укрепления самодержавия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Подворное обложение 1679 года стало важной финансовой реформой, сменив налогообложение с земли на дворы, что повысило собираемость средств в казну и укрепило бюджет.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полков нового строя способствовало формированию современной регулярной армии, сочетавшей русские традиции с европейскими военными методиками, что усилило боеспособность.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рекрутских наборов в 1682 году дало государству регулярный механизм комплектования армии, обеспечив постоянное пополнение вооружённых сил на основе сроковой службы.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структурирование армейских подразделений повысили централизованный контроль государства над военной сферой, что напрямую отражалось на возможности проведения успешной внешней политики.
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XVII века: масштабы и последствия для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войны и территориальные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Русско-польская война 1654-1667 гг. привела к присоединению Левобережной Украины. Русско-шведская война 1656-1658 гг. была направлена на выход к Балтийскому морю. Русско-турецкая война 1676-1681 гг. обеспечила защиту южных границ.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военных действий на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сопровождались значительными людскими потерями и изменениями границ, что укрепило статус России как великой державы и способствовало развитию регулярной армии и военных технологий.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международные связи России в XVII столетии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открыла постоянные посольства в европейских странах, включая Польшу, Швецию, Турцию и Италию, что способствовало укреплению дипломатических связей и обмену информацией.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дипломатической практике появились новые титулы и постоянные переговорные миссии, благодаря чему Россия стала важным посредником в ряде европейских конфликтов и споров.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 Австрийскими Габсбургами и формирование коалиций против Османской империи помогли усилить международное положение и влияние России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правителей XVII века в развитие самодержавия и внешней политики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Фёдорович — основатель династии Романовых
</a:t>
            </a:r>
            <a:pPr algn="l" indent="0" marL="0">
              <a:lnSpc>
                <a:spcPct val="115000"/>
              </a:lnSpc>
              <a:buNone/>
            </a:pPr>
            <a:r>
              <a:rPr lang="en-US" sz="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Фёдорович устранил последствия Смутного времени и заложил основы устойчивого самодержавия. Его период характеризовался консолидацией власти и началом восстановления экономики страны.
</a:t>
            </a:r>
            <a:endParaRPr lang="en-US" sz="93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Михайлович — расширение государственности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его руководством Россия расширила территорию, провела церковные реформы и осуществила крупные военные кампании, укрепив власть царя и международные позиции государства.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Алексеевич — первые шаги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Алексеевич внёс значительные административные реформы и начал создание современной армии, заложив фундамент для последующих преобразований второй половины XVII века.
</a:t>
            </a:r>
            <a:endParaRPr lang="en-US" sz="10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83624"/>
            <a:ext cx="3856200" cy="168425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территориальные приобретения России в XVII веке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территориальные изменения в ходе XVII века включают в себя присоединение Левобережной Украины по Андрусовскому миру, захват Киева, Смоленска и северных городов, а также освоение Сибири и Дальнего Востока.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более чем на 300 000 кв. км значительно укрепило геополитические позиции России как ведущей евразийской державы.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договоры и исторические карты XVII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реформы и бюрократизация российской власти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приказной системы сопровождалось увеличением числа центральных ведомств с чётким разделением функций для более эффективного управления государством.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административных должностей и специализаций, таких как казённые и посольские приказчики, способствовало профессионализации бюрократии и усилению контроля.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 над регионами обеспечивалось через развитие службы и создание первых форм современного административного управления в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 и вызовы самодержавию в XVII веке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Степана Разина (1670–1671) и другие крестьянские бунты отражали глубокие социальные противоречия и недовольство крепостным правом, создавая угрозу стабильности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старообрядцев церковным реформам и городские бунты, такие как Соляной и Медный, подчеркивали сложности интеграции реформ и необходимость жёстких мер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13,5 лет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Россией и Речью Посполитой сохранил стабильность и позволил укрепить внутренние структуры государства.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дипломатические архивы XVII века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Подводя итог, централизация власти, формирование армии и бюрократии закрепили политическую мощь России и подготовили почву для реформ Петра I.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внешней политики России в XVII столетии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новых границ и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сопровождался интеграцией Левобережной Украины, частичной белорусской территории и расширением контроля над западными и южными рубежами, что существенно усилело геополитические позиции России.
</a:t>
            </a:r>
            <a:endParaRPr lang="en-US" sz="1414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 Балтийскому и Чёрному морям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выхода к важным морским портам обеспечивали доступ к европейским торговым путям и способствовали укреплению статуса России как влиятельной европейской державы.
</a:t>
            </a:r>
            <a:endParaRPr lang="en-US" sz="14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перемен: итоги укрепления самодержавия и внешней политики XVII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самодержавия и успешная внешняя политика в XVII веке создали фундамент для масштабных реформ Петра I, обеспечив становление России как ключевого игрока на мировой арене.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2026-05-11T08:25:03Z</dcterms:created>
  <dcterms:modified xsi:type="dcterms:W3CDTF">2026-05-11T08:25:03Z</dcterms:modified>
</cp:coreProperties>
</file>