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 перекрёстка: главные правила безопасности
</a:t>
            </a:r>
            <a:endParaRPr lang="en-US" sz="2391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на перекрёстке без ошибок и лишнего риска.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перекрёстки требуют особого внимания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разные потоки, и одна ошибка быстро приводит к конфликту траекторий. Спешка, невнимательность и неверная оценка обстановки на перекрёстке особенно опасны для всех участников движения.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перекрёстком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— это место, где дороги пересекаются, примыкают друг к другу или расходятся на одном уровне. Именно здесь потоки движения встречаются особенно близко.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Перекрёстки бывают регулируемые и нерегулируемые. От этого зависит, что важнее: сигналы светофора и регулировщика или дорожные знаки и правило очередности.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перекрёстки делят на равнозначные и неравнозначные. Вид перекрёстка показывает, кто проезжает первым и как безопасно выполнять поворот.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безопасный подъезд к перекрёстку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скорости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перекрёстком водитель снижает скорость и смотрит вперёд не только на свой ряд, но и на соседние полосы. Это помогает вовремя увидеть изменение обстановки.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заметить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 светофор, знаки, разметку, пешеходный переход и машины, которые поворачивают рядом. Чем раньше замечена опасность, тем легче избежать резкого манёвра.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071" y="1611696"/>
            <a:ext cx="4295502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перекрёстков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перекрёстков и того, как они влияют на порядок движения.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перекрёстка сразу подсказывает, кто должен уступить и на что смотреть в первую очередь.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учебные материалы по ОБЗР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проезда перекрёстка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водителя при подъезде и проезде перекрёстка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Регулируемый перекрёсток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перекрёстке движение задают сигналы светофора или жесты регулировщика. Именно они определяют, когда можно ехать, а когда нужно остановиться и ждать.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сигнал разрешает движение, но при повороте водитель обязан следить за пешеходами. Если они идут по переходу, им нужно уступить дорогу.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сигнал предупреждает о смене режима, а красный запрещает въезд и начало движения. Поэтому спешка здесь особенно опасна.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Нерегулируемый перекрёсток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нерегулируемом перекрёстке порядок проезда определяют знаки приоритета и правило «помехи справа». Поэтому нужно заранее понять, какая дорога главная.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главная дорога есть, транспорт на ней движется первым. Машины со второстепенной дороги обязаны уступить, даже если подъезжают быстрее.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въездом важно сбавить скорость, оценить расстояние до других машин и быть готовым остановиться. Здесь особенно помогает спокойный и точный взгляд на дорогу.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ошибок на перекрёстках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ошибки чаще связаны с поведением участников движения, а не со сложностью самого перекрёстка.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создают невнимательность и спешка, поэтому на перекрёстке особенно важны самоконтроль и соблюдение правил.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ОБЗР; качественная схема для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направо и налево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правом повороте траектория обычно короче и ближе к краю дороги, поэтому манёвр легче контролировать. Но всё равно нужно следить за пешеходами и велосипедистами.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поворот сложнее: машина пересекает встречный поток и дольше находится в зоне риска. Здесь особенно важны точная оценка расстояния, скорости и очередности движения.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 прямо через перекрёсток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прямо водитель не должен полагаться только на зелёный сигнал: нужно заранее заметить, кто завершает поворот, и не создавать помеху на соседних полосах.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многополосной дороге опасно смотреть лишь на ближайшую полосу: пешеход может выйти на переход, а транспорт на соседней полосе — закрывать обзор.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следят за машинами слева и справа, потому что они могут перестраиваться, тормозить или выезжать с поворота в последний момент.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въездом и после проезда важно сохранять одинаковую концентрацию: перекрёсток считается безопасно пройденным только тогда, когда манёвр завершён и путь свободен.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948" y="1900220"/>
            <a:ext cx="45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4779" y="1900220"/>
            <a:ext cx="45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Пешеходы на перекрёстке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только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должен пересекать дорогу по переходу и, если он регулируемый, ждать разрешающего сигнала. Выход на проезжую часть в другом месте создаёт риск для всех.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светофора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зелёный пешеход начинает движение только после того, как убедится, что машины остановились. На красный или жёлтый входить на переход нельзя.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манёвр водителя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разрешающем сигнале водитель, поворачивающий на перекрёстке, обязан пропустить пешеходов, которые уже идут через проезжую часть по переходу.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школы, остановки и на участках с плохой видимостью пешеходу труднее заметить транспорт вовремя. Здесь особенно важно не спешить и смотреть по сторонам.
</a:t>
            </a:r>
            <a:endParaRPr lang="en-US" sz="92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регулировщика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Регулировщик может менять порядок движения быстрее, чем светофор, поэтому его сигналы нужно читать сразу и без сомнений.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Поднятая рука запрещает движение, а остальные положения задают разрешённые направления подъезда.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Федерации: сигналы регулировщика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имеет преимущество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кто движется первым в разных дорожных ситуациях на перекрёстке.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зависит не от скорости, а от конкретного правила: сигналов, знаков и расположения участников движения.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и как они возникают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типичным причинам ошибок на перекрёстке и их последствиям.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автобус закрывает переход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автобус стоит у края проезжей части и перекрывает обзор пешеходам и водителям. Из-за этого ребёнок может не заметить приближающуюся машину, а водитель — человека, выходящего из-за транспорта.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за припаркованным автомобилем
</a:t>
            </a:r>
            <a:endParaRPr lang="en-US" sz="1172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края дороги припаркована машина, и за ней скрывается часть тротуара и перехода. Водитель видит не весь перекрёсток сразу, поэтому должен снижать скорость и смотреть дальше линии капота.
</a:t>
            </a:r>
            <a:endParaRPr lang="en-US" sz="114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и дождь уменьшают заметность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Вечером, в дождь или снег дорожная обстановка читается хуже: разметка бледнеет, а силуэты людей и велосипедистов становятся менее заметными. На изображении это можно показать светлыми контурами и затемнёнными зонами.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обзор перекрёстка ограничен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безопасная и опасная скорость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перекрёстке важна не только скорость, но и запас времени для реакции: он уменьшается быстрее, чем кажется.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скорость, тем длиннее тормозной путь и тем меньше шансов остановиться вовремя перед пешеходом или другим автомобилем.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дорожного движения; сравнительная схема для наглядности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9779" y="1916387"/>
            <a:ext cx="54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5471" y="3648243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запрещающий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спешит и идёт на красный, надеясь успеть раньше машин. На перекрёстке такая ошибка особенно опасна, потому что транспорт начинает движение почти одновременно.
</a:t>
            </a:r>
            <a:endParaRPr lang="en-US" sz="886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отвлекает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 экран, легко не заметить сигнал светофора, поворачивающий автомобиль или пешехода рядом. Перед переходом телефон лучше убрать и сосредоточиться на дороге.
</a:t>
            </a:r>
            <a:endParaRPr lang="en-US" sz="867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из-за стоящей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Стоящий транспорт закрывает обзор, и школьник не видит, что по соседней полосе может ехать машина. Перед выходом на проезжую часть нужно убедиться, что путь свободен.
</a:t>
            </a:r>
            <a:endParaRPr lang="en-US" sz="860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перебежать между машинами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между автомобилями нельзя: водитель может не ожидать появления пешехода, а ребёнок — неверно оценить расстояние. Безопаснее перейти дорогу только в установленном месте.
</a:t>
            </a:r>
            <a:endParaRPr lang="en-US" sz="837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безопасного проезда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шага помогают не торопиться и не ошибаться на перекрёстке.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оценить обстановку, а потом действовать, риск ошибки заметно снижается на любом типе перекрёстка.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1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перекрёстке начинается с внимания
</a:t>
            </a:r>
            <a:endParaRPr lang="en-US" sz="3519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требует спокойствия, точной оценки ситуации и уважения к приоритету других участников движения. Если заранее заметить знаки, не спешить и смотреть по сторонам, риск ошибки становится намного меньше.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2026-05-21T01:06:52Z</dcterms:created>
  <dcterms:modified xsi:type="dcterms:W3CDTF">2026-05-21T01:06:52Z</dcterms:modified>
</cp:coreProperties>
</file>