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водой: зачем оно нужно каждому человеку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каждому: дома, в школе и в городе.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идёт по трубам в дома, школы и больницы. Её берут из рек, озёр, водохранилищ, колодцев и скважин, очищают и проверяют, чтобы она была безопасной.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приходит к людям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доступна лишь небольшая часть этих запасов, поэтому воду важно беречь и не загрязнять.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2,5%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примерно столько пресной воды на планете.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(UNESCO / World Water Assessment Programme)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до крана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резервуара к дому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вода хранится в резервуарах и по насосам поступает в трубы. Так она доходит до квартир, школ и других зданий, где нужна каждый день.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источника к очистке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воду забирают из реки, водохранилища или подземного источника. Затем её направляют на очистную станцию, где удаляют примеси и делают её безопаснее.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очищают питьевую воду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подготовки воды перед подачей потребителям.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63703"/>
            <a:ext cx="4152000" cy="20908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водоснабжению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где берут воду, чем удобен каждый источник и какие у него есть трудности.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источники проще использовать, но они уязвимее к загрязнению. Подземные воды часто чище, однако требуют скважин и оборудования.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воды и их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материалам о водопроводных потерях
</a:t>
            </a:r>
            <a:endParaRPr lang="en-US" sz="917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усиливаются там, где сети долго не ремонтируют и не проверяют регулярно. Небольшие неисправности со временем превращаются в большие потери.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потерь — изношенные трубы. Значит, ремонт сетей даёт самый заметный эффект.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теряется в водопроводе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нехватке воды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мало, первым страдает повседневный быт: людям сложнее пить, готовить еду, мыть руки и поддерживать чистоту в домах и школе.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 жара быстро снижают запасы воды в реках, колодцах и резервуарах. Из-за этого полив растений и уход за животными тоже становятся труднее.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нехватку воды ощущают дети, пожилые люди и сельские жители. Им особенно важны надёжный подвоз, работающие краны и чистая вода рядом.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дефицит длится долго, он мешает учёбе, лечению и выращиванию продуктов. Тогда вода становится не просто удобством, а жизненно важным ресурсом.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школе и дома: для чего она нужна каждый день
</a:t>
            </a:r>
            <a:endParaRPr lang="en-US" sz="236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начинается у умывальника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уроками вода нужна, чтобы вымыть руки и подготовить класс к занятиям. После перемены она помогает поддерживать чистоту в коридорах и туалетах. На школьном кране и умывальнике особенно видно, как вода работает для здоровья всех учеников.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без воды невозможны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вода нужна с утра до вечера: для чая, супа, стирки, купания и мытья посуды. Её используют так часто, что без неё быстро нарушается привычный порядок. Бутылка с питьевой водой напоминает, насколько важен каждый чистый стакан.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защищает от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безопасна и доступна, легче соблюдать гигиену и реже болеть. Это важно и для школы, и для семьи. Поэтому кран, умывальник и запас питьевой воды — не просто бытовые вещи, а часть заботы о здоровье.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повседневного расхода воды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 привычках заметны уже за один день. Вода экономится без ущерба для удобства, если действовать аккуратно.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потери связаны с долгим душем и протечками. Закрытый кран во время чистки зубов резко снижает расход.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привычки расходуют больше воды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воду каждый день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чистки зубов закрывайте кран и открывайте его только тогда, когда нужна вода. Так вы не тратите литры впустую и быстро привыкаете к аккуратному расходу.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Чистить зубы без лишнего потока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 помогает использовать ровно столько воды, сколько нужно для мытья. Если не стоять под струёй дольше необходимого, расход заметно уменьшается уже за одну привычную процедуру.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короткий душ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Стиральную машину лучше включать только при полной загрузке. Тогда на один цикл уходит меньше воды и электричества, а вещи отстирываются так же хорошо, как при нескольких неполных стирках.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Запускать полную стирку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кран капает или труба подтекает, нужно сразу сказать взрослым. Даже маленькая утечка за день теряет много воды, а своевременный ремонт помогает избежать больших потерь.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сообщать о протечках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аварии на водопроводе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аварийная служба и жители действуют от обнаружения утечки до проверки качества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1952" y="1521533"/>
            <a:ext cx="3797247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«Обеспечение водой»; обобщённое сравнение способов водоснабжения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несколько способов водоснабжения в разных условиях. Она помогает увидеть, почему одно решение подходит не везде.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и местные способы проще, но зависят от условий. Дорогие технологии применяют там, где другие источники недоступны.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получить воду там, где её мало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Опреснение морской воды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Забор морской воды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берёт солёную воду из моря и подаёт её в установку. Перед основной обработкой её обычно очищают от песка, мусора и крупных частиц.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Превращение в пресную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мембраны или другие технологии отделяют соль от воды. Этот этап требует оборудования и большого количества энергии, поэтому процесс остаётся дорогим.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Использование и утилизация остатка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Полученную пресную воду направляют в водопровод, а солёный остаток удаляют безопасным способом. Это важно, чтобы не повредить морскую среду.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и скважины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вода хранится в пустотах и слоях породы, где почва частично задерживает грязь и микробы. Поэтому такие воды нередко чище поверхностных источников и подходят для питья после проверки.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поднять эту воду, бурят скважины и устанавливают насосы. Если откачивать слишком много, запас в водоносном слое уменьшается, а колодцы и скважины могут временно обмелеть.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мировые доли водозабора по секторам; значения округлены для учебной диаграммы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потребности зависят от страны, климата и уровня развития хозяйства. Но в мире сельское хозяйство чаще всего требует больше всего воды.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обычно связана с выращиванием продуктов питания. Поэтому экономия воды в поливе особенно важна для продовольственной безопасности.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больше всего использует воду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источники воды от загрязнения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мусор и пластиковые отходы легко попадают в ручьи, реки и озёра. Если не оставлять их рядом с водой, источник дольше остаётся чистым и безопасным.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бросать мусор в природу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химикаты и грязные стоки могут быстро испортить воду. Поэтому предприятиям и службам важно строго контролировать выбросы и не выпускать опасные вещества в водоёмы.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допускать разливов и сбросов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источников воды нужны охранные зоны и очистка сточных вод. Такой подход помогает защитить реки и подземные воды раньше, чем их придётся долго и дорого очищать.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Создавать санитарные зоны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Смытые с полей удобрения попадают в реки и озёра вместе с дождевой водой. Если применять их разумно, загрязнение уменьшается, а вода остаётся пригодной для людей и животных.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лишние удобрения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оценка по теме урока; шкала условная, от 1 до 5
</a:t>
            </a:r>
            <a:endParaRPr lang="en-US" sz="969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меры дают быстрый результат, а другие работают медленнее, но помогают надолго. Важно не ждать одной «чудо-меры», а сочетать несколько решений.
</a:t>
            </a:r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ремонт сетей и повторный оборот воды. В комплексе меры снижают потери и увеличивают доступный запас.
</a:t>
            </a:r>
            <a:endParaRPr lang="en-US" sz="120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водный дефицит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для здоровья, безопасности и нормальной жизни. Когда каждый выполняет свою часть работы, надёжное водоснабжение становится общим результатом, а не случайностью.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могут помочь, если замечают протечки, закрывают кран без необходимости и относятся к воде бережно. Такие простые действия снижают потери и поддерживают работу всей 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предприятия тоже влияют на состояние водных ресурсов. Им важно следить за исправностью оборудования, очищать стоки и не загрязнять реки, озёра и подземные воды.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общая ответственность людей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 — и каждый может её сохранить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вода была доступна всем, нужно беречь источники, вовремя ремонтировать сети, очищать воду и экономно использовать её дома. Маленькие привычки каждый день дают большой результат.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2026-05-20T22:22:18Z</dcterms:created>
  <dcterms:modified xsi:type="dcterms:W3CDTF">2026-05-20T22:22:18Z</dcterms:modified>
</cp:coreProperties>
</file>