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 и куб разности. Сумма и разность кубов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формулы, которые помогают раскрывать скобки и разлагать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встречаются при преобразовании выражений, умножении многочленов и работе со степенями. Особенно важно не путать коэффициент 3, порядок членов и знаки в формулах куба и разложения кубов на множители.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формулы пригодятся в 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одинаковых множителей входит в запись куба.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куба суммы и куба разности (алгебра, 7 класс)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куба двучлена появляются три одинаково устроенных смешанных произведения, поэтому в формулах возникает коэффициент 3.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формулы темы по их записи и результату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двучлена даёт развернутую сумму из четырёх слагаемых, а сумма и разность кубов превращаются в произведение двух множителей.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формулы сокращённого умножения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формулы темы в одном сравнении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формулы стоит куб первого слагаемого, а в конце — куб второго. Это помогает быстро увидеть, из каких частей составлено выражение.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крайними членами находятся два смешанных произведения: a^2b и ab^2. Они показывают, как перемешиваются множители при раскрытии трёх скобок.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 3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3 возникает потому, что одинаковые смешанные произведения получаются тремя способами. Именно поэтому в середине формулы стоят два одинаковых по смыслу члена.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формула выглядит так: (a+b)^3 = a^3 + 3a^2b + 3ab^2 + b^3. Её удобно запоминать как последовательность из четырёх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формулы остаётся такой же, как у куба суммы: сначала куб первого слагаемого, затем два смешанных произведения и куб второго слагаемого.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второе слагаемое записано со знаком минус, знаки в формуле чередуются: минус, плюс, минус. Это главное отличие от куба суммы.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перед членами не меняются: 1, 3, 3, 1. Поэтому обе формулы легко сравнить, если помнить их общую схему.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имеет вид (a-b)^3 = a^3 — 3a^2b + 3ab^2 — b^3. Здесь два члена положительные и два отрицательные.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раскрывать куб двучлена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формулами куба суммы и куба разности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средние части формулы встречаются чаще и имеют одинаковую роль в структуре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симметрична: крайние члены равны по значимости, а середина удерживает связь между ними.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(a+b)^3 в школьном курсе алгебры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формула куба двучлена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объём: наглядная связь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ребра куба равна a, его объём выражается как a^3. Это удобный пример, где степень помогает описывать реальную геометрическую величину.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ребра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ребру прибавляют b, получается новая длина a+b. Тогда изменяется весь объём, и именно это отражает формула куба суммы.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ребра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ребра убирают, остаётся a-b. Такая запись помогает понять, почему для куба разности знак во второй формуле становится чередующимся.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 раскладывается так: a^3+b^3=(a+b) (a^2-ab+b^2). Это не просто запись, а удобный способ заменить сумму произведением.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второго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крайние члены положительные, а средний член имеет минус. Именно этот знак помогает отличить формулу суммы кубов от других.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полезна при упрощении выражений, сокращении дробей и поиске удобного вида для дальнейших вычислений. Она часто встречается в алгебраических преобразованиях.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 удобно сразу узнавать по виду a^3-b^3. Она раскладывается на произведение двух скобок: первой с разностью, второй с квадратным трёхчленом.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второго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стоят a^2, ab и b^2. Все члены положительные, потому что знак минус переносится только в первый множитель, а не внутрь квадратного трёхчлена.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помогает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особенно полезна при сокращении дробей, упрощении выражений и решении уравнений. Она позволяет заменить разность кубов более простым произведением и быстрее увидеть общий множитель.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20" y="2755985"/>
            <a:ext cx="606996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кубов из школьного курса алгебры.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суммы и разности кубов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превращают сумму или разность кубов в произведение двух множителей, но знак среднего члена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разложениях есть квадратный трёхчлен, а главное различие связано со знаком при ab и знаком первого множителя.
</a:t>
            </a:r>
            <a:endParaRPr lang="en-US" sz="13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знаки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(a+b)^3 все четыре члена записываются с плюсами между соседними слагаемыми. Коэффициент 3 появляется у средних членов, потому что одинаковые произведения встречаются три раза.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(a-b)^3 знаки чередуются: плюс, минус, плюс, минус. Поэтому особенно важно не забыть, что знак второго слагаемого влияет и на средние члены, и на последний член.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первому знаку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суммы и разности кубов знак в первом множителе повторяет знак исходной записи: a+b или a-b. Это помогает быстро выбрать правильное разложение и избежать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четыре формулы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направления преобразований: раскрытие скобок и разложение на множители.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средних членах: там нужно одновременно помнить и коэффициент 3, и правильный знак. Проверка каждого члена отдельно помогает избежать лишних исправлений.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трудности связаны не с первым и последним членами, а со средними, где чаще всего допускают ошибки в знаках и коэффициентах.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на уроках алгебры; условная оценка частоты типичных ошибок.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формулами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числами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куба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можно работать и с буквами, и с числами. Например, (2+x)^3 превращается в 8+12x+6x^2+x^3, если последовательно применить формулу куба суммы.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590342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 тоже легко раскладывается на множители: x^3+27=x^3+3^3=(x+3) (x^2-3x+9). Это показывает, как одно выражение заменяется более удобной записью.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966279" y="2029315"/>
            <a:ext cx="2118406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состоит только из чисел, формулы тоже помогают. Так, 5^3-2^3 можно вычислить как 125-8, получая 117 без лишних преобразований и сложных рассуждений.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выражений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x^3-8 удобно записать как x^3-2^3. После этого сразу получаем разложение (x-2) (x^2+2x+4), которое часто помогает сократить дальнейшие вычисления.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 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64-y^3 удобно переписать 64 как 4^3. Тогда получаем (4-y) (16+4y+y^2). Такое преобразование делает выражение короче и удобнее для последующей работы.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 буквенным множителем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27a^3+b^3 сначала замечаем, что 27a^3=(3a)^3. Тогда сумма кубов раскладывается в произведение (3a+b) (9a^2-3ab+b^2), где второй множитель содержит квадратный трёхчлен.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встречаются в школьных задачах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 — значит увидеть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преобразование многочленов формулы куба двучлена помогают раскрывать скобки без ошибок. Ученик сразу видит, какие члены появятся, и может проверить ответ по порядку слагаемых и знакам.
</a:t>
            </a:r>
            <a:endParaRPr lang="en-US" sz="101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становится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суммы и разности кубов позволяют заменить длинное выражение произведением. Это удобно, когда нужно найти общий множитель или выделить простой множитель, равный нулю.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сокращении дробей такие формулы особенно полезны, если числитель или знаменатель можно разложить на множители. Они также помогают быстро проверить вычисления, когда ответ должен иметь аккуратный вид.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теме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двучлена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суммы и куба разности всегда четыре члена. Первый и последний члены — это кубы слагаемых, а два средних содержат коэффициент 3.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кубов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a^3+b^3 и a^3-b^3 всегда раскладываются на два множителя. Один из них — двучлен, второй — квадратный трёхчлен.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разложении суммы кубов средний член имеет минус, а в разложении разности кубов — плюс. Именно этот знак чаще всего нужно проверять особенно внимательно.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видишь куб двучлена, ожидай четыре члена. Если видишь сумму или разность кубов, ищи произведение двух скобок и не забывай про квадратный трёхчлен.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упрощают алгебру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как куб суммы и куб разности раскрываются по строгим правилам, а сумма и разность кубов раскладываются на множители. Эти формулы делают вычисления быстрее и точнее.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2026-05-29T21:58:57Z</dcterms:created>
  <dcterms:modified xsi:type="dcterms:W3CDTF">2026-05-29T21:58:57Z</dcterms:modified>
</cp:coreProperties>
</file>