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сквозь 600 миллионов лет эволюции животных.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животного мира на Земле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Историю животных нельзя увидеть напрямую, поэтому ее восстанавливают по ископаемым остаткам, слоям пород и строению современных организмов. Эти источники помогают понять, когда появились разные группы, как они жили и почему менялся их облик.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узнают прошлое животных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многоклеточные организмы докембрия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Задолго до появления животных на Земле существовали бактерии, водоросли и простейшие организмы. Они подготовили среду, в которой позже смогли возникнуть более сложные многоклеточные формы.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животных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многоклеточные отличались небольшими размерами, простым строением и отсутствием прочного скелета. Именно с них началась долгая история усложнения животного мира на Земле.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этапа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организмы почти не имели твердых частей, поэтому плохо сохранялись в породах. Ученые находят в основном редкие отпечатки и следы жизнедеятельности, а не полные скелеты.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трудно изучать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позднем докембрии появились мягкотелые организмы, напоминавшие медуз, червей и древних кишечнополостных. Их тело было простым, а жизнь полностью связана с водой.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многоклеточные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эра длилась десятки и сотни миллионов лет, поэтому изменения шли очень медленно и последовательно.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был самым продолжительным, а кайнозой — самым коротким; это показывает, как долго накапливались крупные эволюционные изменения.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Международной комиссии по стратиграфии (ICS)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развития животного мира по геологическим эрам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9" y="1143150"/>
            <a:ext cx="5394332" cy="52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резкое увеличение разнообразия животных
</a:t>
            </a:r>
            <a:endParaRPr lang="en-US" sz="2538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541 миллиона лет назад в океанах за сравнительно короткое время появилось много новых групп животных. Это событие называют кембрийским взрывом.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Кембрийскую фауну хорошо показывают трилобиты, древние моллюски и аномалокарис. Их реконструкции помогают представить, насколько необычным был древний морской мир.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добыча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появились не только мирные формы, но и хищники. Их развитие ускорило «гонку вооружений» между добычей и теми, кто ее преследовал.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возникли твердые панцири, наружный скелет и более сложные органы чувств. Такие признаки помогали защищаться, искать пищу и активнее передвигаться.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630" y="1527000"/>
            <a:ext cx="5626541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ранней эволюции животных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группы животных и их особенности
</a:t>
            </a:r>
            <a:endParaRPr lang="en-US" sz="3116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появились очень давно, но многие из них существуют и сегодня.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стали самой многочисленной группой, а у всех основных линий появились свои удачные способы защиты и 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Палеозой: рыбы и первый выход животных на сушу
</a:t>
            </a:r>
            <a:endParaRPr lang="en-US" sz="3156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Девонские моря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девоне широко распространились рыбы. Среди них были крупные хищники с челюстями и парными плавниками, которые лучше управлялись в воде.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рыб плавники становились более прочными и помогали опираться на дно. Это стало важным шагом к жизни в мелководных водоемах.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земноводные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часть животных вышла на сушу. Земноводные еще зависели от воды, но уже могли передвигаться по влажной поверхности вне водоема.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пресмыкающиеся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Следующим шагом стали пресмыкающиеся. Более сухая кожа, легкие и изменения в размножении сделали наземную жизнь намного устойчивее.
</a:t>
            </a:r>
            <a:endParaRPr lang="en-US" sz="157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приспосабливались к жизни на суше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постепенные изменения тела и размножения помогли освоить сушу.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Диплодоки и другие травоядные динозавры медленно двигались среди лесов и открытых пространств. Их длинные шеи помогали доставать растительность, а огромные размеры защищали от многих хищников.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древних равнин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Тираннозавры и другие хищные динозавры занимали верхние уровни пищевых цепей. Быстрые движения, острые зубы и мощные челюсти делали их опасными для крупных добыч.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Охотники мезозоя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мезозое появились первые настоящие птицы, связанные с небольшими пернатыми динозаврами. Легкий скелет и перья сначала помогали в движении и сохранении тепла, а затем — в полете.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новых крыльев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Мезозой: эпоха динозавров и первых птиц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группы менялись вместе с условиями среды и крупными вымираниями, но другие животные продолжали существовать рядом с ними.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главных групп не была мгновенной: новые формы поднимались после долгих изменений и освобождения экологических ниш.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геологическим эрам и истории животного мира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животных были главными в разные эпохи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в истории Земли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Земли несколько раз происходили катастрофы, из-за которых исчезала значительная часть животных. После таких событий экосистемы перестраивались, а у выживших групп появлялся шанс занять освободившиеся ниши.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потери видов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66 миллионов лет назад исчезли нептичьи динозавры. Учёные связывают это с падением астероида, вулканизмом и резким изменением климата, нарушившим пищевые цепи.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известное вымирание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могли вызываться изменением уровня моря, недостатком кислорода, похолоданием или потеплением, а также мощными извержениями. Часто действовало сразу несколько факторов.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катастроф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вымираний жизнь не останавливалась: выжившие животные быстрее расселялись и разнообразились. Так в истории Земли не раз начинались новые этапы развития животного мира.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эволюции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 геологические данные о крупнейших вымираниях Земли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крупнейших массовых вымираний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по-разному затронули морские и наземные формы жизни, но каждое резко меняло состав животных на планете.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кризиса освобождались экологические ниши, и выжившие группы начинали активно развиваться; самым тяжёлым было пермское вымирание.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86430"/>
            <a:ext cx="316800" cy="25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25880"/>
            <a:ext cx="316800" cy="253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313" y="5710625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Кайнозой: расцвет млекопитающих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ниши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динозавров млекопитающие быстро заняли многие свободные экологические ниши. Они стали разнообразнее по размерам, способу питания и образу жизни.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кайнозое появились гигантские травоядные и крупные хищники. Такие животные успешно приспосабливались к разным ландшафтам — от лесов до открытых степей.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и водные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возникли группы, освоившие воздух и воду: летучие мыши и киты. Это показывает, насколько гибкой оказалась их эволюция.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 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кайнозойских млекопитающих особенно выделились приматы. У них развивались ловкие руки, сложное поведение и более крупный мозг, что подготовило появление человека.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Шерсть, молоко и забота о детёнышах помогли млекопитающим переживать холод и засуху. Эти признаки сделали их успешными в самых разных условиях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возникли от небольших тероподных динозавров и сохранили перья, лёгкий скелет и клюв. Эти признаки помогли им стать отличными летунами и заселить почти все уголки планеты.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динозавров к небу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унаследовали шерсть, молочные железы и развитый мозг. Благодаря этим особенностям они смогли жить в воде, на суше, в воздухе и даже под землёй, оставаясь одной из самых успешных групп животных.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забота и успех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млекопитающие: наследники древних линий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новые приспособления у животных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изменения среды и наследственные различия приводят к закреплению полезных признаков в популяции.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освоения новых сред у животных усложнялись опора тела, движения, защита и работа органов чувств. Это повышало их выживаемость.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этапом эволюции возрастала приспособленность к жизни на суше и активному поведению; особенно заметен рост сложности у птиц и млекопитающих.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сравнительной зоологии и палеонтологии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усложнялись признаки животных в ходе эволюции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меркам истории животных это очень недавнее событие. Человек — один из приматов и результат той же эволюции, что и другие млекопитающие.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13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антропологии и палеонтологии о времени появления рода Homo
</a:t>
            </a:r>
            <a:endParaRPr lang="en-US" sz="1133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млн лет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столько назад появился род Homo.
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7806" y="2436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62715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палеонтологи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Норы, копролиты и другие следы жизнедеятельности показывают поведение вымерших животных. Иногда это даже информативнее, чем отдельная кость.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жизни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янтаре, льде или вечной мерзлоте иногда сохраняются целые организмы или их части. Такие находки дают особенно точные сведения о древней жизни.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находки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части тела помогают узнать, к какой группе относилось животное. Они особенно важны для изучения морских организмов древних эпох.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и панцири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отпечаткам лап, дорожкам и следам ползания можно восстановить, как животное передвигалось и в какой среде оно жило.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движения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костям и зубам палеонтологи определяют размер животного, его возраст и способ питания. Такие остатки часто лучше всего сохраняются в породах.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 зубы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и данные палеонтологии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этапов развития животного мира
</a:t>
            </a:r>
            <a:endParaRPr lang="en-US" sz="3013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истории животных связан с появлением новых групп и важных эволюционных новшеств.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животного мира — это последовательная смена доминирующих групп: от первых мягкотелых форм к наземным позвоночным, затем к динозаврам и современным млекопитающим.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животного мира показывает, как новые признаки, смена условий среды и массовые вымирания меняли жизнь на Земле. Современное разнообразие животных — результат долгой эволюции и естественного отбора.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животных: путь от простого к разнообразному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2026-06-01T12:23:41Z</dcterms:created>
  <dcterms:modified xsi:type="dcterms:W3CDTF">2026-06-01T12:23:41Z</dcterms:modified>
</cp:coreProperties>
</file>