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Gap year: why people take a year off after school
</a:t>
            </a:r>
            <a:endParaRPr lang="en-US" sz="3764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паузы, который помогает понять себя и свой путь.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6959" y="1342200"/>
            <a:ext cx="3544282" cy="319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gap year и зачем его обсуждают в 9 классе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Gap year часто выбирают после школы, когда нужно решить, учиться дальше или искать другой путь. Эта тема помогает говорить о будущем, профессии, самостоятельности и возможностях, которые открывает осознанная пауза.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7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месяцев
</a:t>
            </a:r>
            <a:endParaRPr lang="en-US" sz="8738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термина gap year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Gap year не обязательно длится ровно год: это время для полезных дел, а не для бездействия.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 обычно описывают gap year, хотя пауза может быть и короче.
</a:t>
            </a:r>
            <a:endParaRPr lang="en-US" sz="314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подростки и выпускники берут gap year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64175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себя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даёт время разобраться, что действительно интересно, и спокойнее выбрать направление учёбы или работы без спешки.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7442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Набраться опыта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может попробовать разные занятия, увидеть реальную жизнь взрослых и лучше понять, какие навыки ему нужны.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30693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Отдохнуть и восстановиться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напряжённой учёбы gap year помогает снять усталость, вернуть силы и начать следующий этап без лишнего стресса.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13952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Подготовиться к будущему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это время можно заработать деньги, улучшить язык, пройти курсы и снизить риск ошибочного выбора профессии.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360773"/>
            <a:ext cx="3432300" cy="140320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может быть заполнен gap year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 — не просто «провести время», а наполнить его понятными и полезными делами.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вариант полезен только тогда, когда у него есть цель и план.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теме gap year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темы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цели gap year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паузу используют не ради одного занятия, а чтобы сочетать несколько полезных задач одновременно.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самоопределение и опыт: именно они сильнее всего помогают выбрать следующий шаг.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полезный gap year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 сделать паузу осмысленной и результативной.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743" y="1553825"/>
            <a:ext cx="2262914" cy="190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1668" y="1553825"/>
            <a:ext cx="2262914" cy="190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как часть gap year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на школьном мероприятии
</a:t>
            </a:r>
            <a:pPr algn="ctr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могут помогать на празднике, спортивном дне или ярмарке: встречать гостей, раздавать материалы и следить за порядком. Такой опыт учит спокойно общаться с разными людьми и работать в команде, когда у каждого есть своя задача.
</a:t>
            </a:r>
            <a:endParaRPr lang="en-US" sz="892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акция в парке
</a:t>
            </a:r>
            <a:pPr algn="ctr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уборки территории ребята собирают мусор, сортируют отходы и помогают привести место в порядок. На фотографии это выглядит как совместная работа с перчатками, пакетами и хорошим настроением, а в жизни даёт чувство пользы и ответственности.
</a:t>
            </a:r>
            <a:endParaRPr lang="en-US" sz="92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приюте или библиотеке
</a:t>
            </a:r>
            <a:pPr algn="ctr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приюте можно помогать с уходом за животными, а в библиотеке — с расстановкой книг и подготовкой полок. Такие занятия выглядят тихо, но очень важны: они развивают аккуратность, терпение и внимательное отношение к другим.
</a:t>
            </a:r>
            <a:endParaRPr lang="en-US" sz="9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06623"/>
            <a:ext cx="353400" cy="35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06659"/>
            <a:ext cx="353400" cy="35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06658"/>
            <a:ext cx="353400" cy="35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4376" y="1605459"/>
            <a:ext cx="266850" cy="35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первые деньги в gap year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занятость
</a:t>
            </a:r>
            <a:pPr algn="l" indent="0" marL="0">
              <a:lnSpc>
                <a:spcPct val="115000"/>
              </a:lnSpc>
              <a:buNone/>
            </a:pPr>
            <a:r>
              <a:rPr lang="en-US" sz="12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Подработка или сезонная работа помогает получить первый опыт и увидеть, как устроен обычный рабочий день. Это хороший способ попробовать себя в реальной ответственности.
</a:t>
            </a:r>
            <a:endParaRPr lang="en-US" sz="1237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2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 работы есть расписание и срок, подросток учится приходить вовремя и выполнять задачи без постоянных напоминаний. Это формирует полезную привычку на будущее.
</a:t>
            </a:r>
            <a:endParaRPr lang="en-US" sz="1278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денег
</a:t>
            </a:r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заработанные деньги иначе воспринимаются, чем карманные расходы. Человек начинает лучше понимать, сколько стоит его время, труд и выбранные покупки.
</a:t>
            </a:r>
            <a:endParaRPr lang="en-US" sz="1220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строки резюме
</a:t>
            </a:r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опыт работы или помощи в семейном деле может стать началом портфолио. Позже это пригодится при поступлении, на стажировке или в поиске новой работы.
</a:t>
            </a:r>
            <a:endParaRPr lang="en-US" sz="122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463514"/>
            <a:ext cx="3432300" cy="116597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теме gap year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минусы gap year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после школы может быть очень полезной, если её заранее продумать и не пустить на самотёк.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Gap year даёт пользу только при планировании; без него пауза может превратиться в потерянное время.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gap year помогает выбрать профессию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Проба разных сфер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подросток знакомится с несколькими направлениями: медиа, спортом, IT, экологией, туризмом или уходом за людьми. Это помогает увидеть, что действительно интересно на практике.
</a:t>
            </a:r>
            <a:endParaRPr lang="en-US" sz="1043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себя в деле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важен реальный опыт: стажировка, волонтёрство, подработка или краткий проект. Именно в работе становится понятно, подходит ли человеку режим, нагрузка и формат общения.
</a:t>
            </a:r>
            <a:endParaRPr lang="en-US" sz="1043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сравнения впечатлений проще выбрать следующий шаг — колледж, профильные курсы или конкретную профессию. Решение становится спокойнее и увереннее, потому что опирается на личный опыт.
</a:t>
            </a:r>
            <a:endParaRPr lang="en-US" sz="104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визуализация по теме презентации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развивает gap year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даёт практика, где нужно самому планировать день, соблюдать сроки и решать бытовые задачи без постоянной помощи взрослых.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Gap year особенно усиливает навыки самоорганизации, а они полезны и для учёбы, и для будущей работы.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gap year не приносит пользы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74750" y="1728775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цели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не понимает, зачем ему пауза, год быстро превращается в набор случайных занятий. Без цели трудно заметить результат и оценить, был ли опыт полезным.
</a:t>
            </a:r>
            <a:endParaRPr lang="en-US" sz="1175" dirty="0"/>
          </a:p>
        </p:txBody>
      </p:sp>
      <p:sp>
        <p:nvSpPr>
          <p:cNvPr id="11" name="Text 3"/>
          <p:cNvSpPr txBox="1"/>
          <p:nvPr/>
        </p:nvSpPr>
        <p:spPr>
          <a:xfrm>
            <a:off x="1374750" y="2434650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режима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нет расписания, легко потерять привычку к дисциплине. Тогда становится сложнее вернуться к учёбе, выполнять задания вовремя и спокойно планировать следующий этап.
</a:t>
            </a:r>
            <a:endParaRPr lang="en-US" sz="1175" dirty="0"/>
          </a:p>
        </p:txBody>
      </p:sp>
      <p:sp>
        <p:nvSpPr>
          <p:cNvPr id="12" name="Text 4"/>
          <p:cNvSpPr txBox="1"/>
          <p:nvPr/>
        </p:nvSpPr>
        <p:spPr>
          <a:xfrm>
            <a:off x="1374750" y="31405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Пустые траты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контроля расходов gap year может обернуться лишними тратами на развлечения или поездки. Деньги уходят быстро, а полезного опыта и новых навыков почти не появляется.
</a:t>
            </a:r>
            <a:endParaRPr lang="en-US" sz="1175" dirty="0"/>
          </a:p>
        </p:txBody>
      </p:sp>
      <p:sp>
        <p:nvSpPr>
          <p:cNvPr id="13" name="Text 5"/>
          <p:cNvSpPr txBox="1"/>
          <p:nvPr/>
        </p:nvSpPr>
        <p:spPr>
          <a:xfrm>
            <a:off x="1384050" y="38464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Падает мотивация
</a:t>
            </a:r>
            <a:pPr algn="ctr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бездействие часто снижает уверенность в себе и желание учиться дальше. Поэтому даже интересный перерыв требует дел, которые помогают сохранять внутренний ритм и чувство движения.
</a:t>
            </a:r>
            <a:endParaRPr lang="en-US" sz="114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подготовиться к gap year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сделать год перерыва безопасным, полезным и предсказуемым.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занятий на год перерыва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16325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курсы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на курсах помогают улучшить английский или другой язык, а также учат увереннее говорить и понимать речь на слух. Это полезно для учёбы, поездок и будущей профессии.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371918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подработка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или частичная работа даёт первый доход, опыт общения с коллегами и понимание рабочих обязанностей. Такой вариант особенно хорош, если хочется стать более самостоятельным.
</a:t>
            </a:r>
            <a:endParaRPr lang="en-US" sz="989" dirty="0"/>
          </a:p>
        </p:txBody>
      </p:sp>
      <p:sp>
        <p:nvSpPr>
          <p:cNvPr id="14" name="Text 4"/>
          <p:cNvSpPr txBox="1"/>
          <p:nvPr/>
        </p:nvSpPr>
        <p:spPr>
          <a:xfrm>
            <a:off x="4027499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школьных, городских или экологических инициативах развивает ответственность и умение работать в команде. При этом подросток видит, что его действия приносят реальную пользу.
</a:t>
            </a:r>
            <a:endParaRPr lang="en-US" sz="929" dirty="0"/>
          </a:p>
        </p:txBody>
      </p:sp>
      <p:sp>
        <p:nvSpPr>
          <p:cNvPr id="15" name="Text 5"/>
          <p:cNvSpPr txBox="1"/>
          <p:nvPr/>
        </p:nvSpPr>
        <p:spPr>
          <a:xfrm>
            <a:off x="5683087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и обмен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по обмену, спортивные сборы или короткие путешествия расширяют кругозор и помогают увидеть новые места. Важно, чтобы поездка была не случайной, а связанной с целями года.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338650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Краткосрочные стажировки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Стажировка знакомит с профессией изнутри и показывает, какие навыки нужны в выбранной сфере. Это особенно полезно тем, кто ещё сомневается между несколькими направлениями.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относятся к gap year в разных странах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отношение к году паузы зависит от образовательной традиции и культурных ожиданий.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англоязычных странах gap year воспринимается спокойнее, а в России чаще требует дополнительного объяснения и планирования.
</a:t>
            </a:r>
            <a:endParaRPr lang="en-US" sz="1146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сводка по общим образовательным традициям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визуализация по теме презентации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важнее всего для удачного gap year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Успешный год обычно начинается с простого плана, который понятен самому подростку и его семье. Без него даже хорошие идеи быстро теряют смысл.
</a:t>
            </a:r>
            <a:endParaRPr lang="en-US" sz="111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и дисциплина дают основной результат, а остальные условия помогают удержать курс и довести идеи до конца.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понять, что gap year был успешным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41038" y="1505657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видимый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Успешный год заканчивается конкретными достижениями: курсами, проектами, волонтёрским опытом или работой. Это не просто время прошло, а появились заметные следы усилий.
</a:t>
            </a:r>
            <a:endParaRPr lang="en-US" sz="979" dirty="0"/>
          </a:p>
        </p:txBody>
      </p:sp>
      <p:sp>
        <p:nvSpPr>
          <p:cNvPr id="11" name="Text 3"/>
          <p:cNvSpPr txBox="1"/>
          <p:nvPr/>
        </p:nvSpPr>
        <p:spPr>
          <a:xfrm>
            <a:off x="2741038" y="2280798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навыки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подросток стал лучше планировать время, общаться, решать бытовые задачи и увереннее действовать самостоятельно, значит, gap year действительно дал развитие, а не только отдых.
</a:t>
            </a:r>
            <a:endParaRPr lang="en-US" sz="951" dirty="0"/>
          </a:p>
        </p:txBody>
      </p:sp>
      <p:sp>
        <p:nvSpPr>
          <p:cNvPr id="12" name="Text 4"/>
          <p:cNvSpPr txBox="1"/>
          <p:nvPr/>
        </p:nvSpPr>
        <p:spPr>
          <a:xfrm>
            <a:off x="2741038" y="3055939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Стало яснее 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полезной паузы проще понять, какая профессия подходит, а какая нет. Человек принимает решение спокойнее, потому что опирается на собственные наблюдения и опыт.
</a:t>
            </a:r>
            <a:endParaRPr lang="en-US" sz="979" dirty="0"/>
          </a:p>
        </p:txBody>
      </p:sp>
      <p:sp>
        <p:nvSpPr>
          <p:cNvPr id="13" name="Text 5"/>
          <p:cNvSpPr txBox="1"/>
          <p:nvPr/>
        </p:nvSpPr>
        <p:spPr>
          <a:xfrm>
            <a:off x="2741038" y="3850475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показать другим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gap year оставляет материалы для портфолио, резюме или мотивационного письма: сертификаты, отзывы, список проектов и практические примеры того, чему человек научился.
</a:t>
            </a:r>
            <a:endParaRPr lang="en-US" sz="97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во время gap year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81587" y="157402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организацию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курсами, поездкой или стажировкой нужно убедиться, что организация настоящая и у неё есть понятные контакты, документы и условия участия. Это снижает риск обмана.
</a:t>
            </a:r>
            <a:endParaRPr lang="en-US" sz="1373" dirty="0"/>
          </a:p>
        </p:txBody>
      </p:sp>
      <p:sp>
        <p:nvSpPr>
          <p:cNvPr id="11" name="Text 3"/>
          <p:cNvSpPr txBox="1"/>
          <p:nvPr/>
        </p:nvSpPr>
        <p:spPr>
          <a:xfrm>
            <a:off x="4091233" y="157402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заранее понять, что входит в оплату, какие есть дополнительные расходы и какие обязанности ожидаются. Если информация расплывчата, лучше не соглашаться сразу.
</a:t>
            </a:r>
            <a:endParaRPr lang="en-US" sz="1373" dirty="0"/>
          </a:p>
        </p:txBody>
      </p:sp>
      <p:sp>
        <p:nvSpPr>
          <p:cNvPr id="12" name="Text 4"/>
          <p:cNvSpPr txBox="1"/>
          <p:nvPr/>
        </p:nvSpPr>
        <p:spPr>
          <a:xfrm>
            <a:off x="581540" y="337974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Сохраняйте связь с семьёй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или близкие должны знать маршрут, сроки и контактные данные. Такая связь помогает быстро решить проблему, если планы изменятся или появится непредвиденная ситуация.
</a:t>
            </a:r>
            <a:endParaRPr lang="en-US" sz="1469" dirty="0"/>
          </a:p>
        </p:txBody>
      </p:sp>
      <p:sp>
        <p:nvSpPr>
          <p:cNvPr id="13" name="Text 5"/>
          <p:cNvSpPr txBox="1"/>
          <p:nvPr/>
        </p:nvSpPr>
        <p:spPr>
          <a:xfrm>
            <a:off x="4091234" y="337974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Держите документы под рукой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копии паспорта, билетов, договоров и других важных бумаг. Также следует заранее узнать законные правила работы или поездки, чтобы избежать неприятностей и лишнего риска.
</a:t>
            </a:r>
            <a:endParaRPr lang="en-US" sz="13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Gap year — это пауза с пользой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Gap year не должен быть пустым временем: при ясной цели он помогает попробовать себя, получить опыт, стать самостоятельнее и спокойнее выбрать следующий шаг после школы.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2026-05-31T10:19:28Z</dcterms:created>
  <dcterms:modified xsi:type="dcterms:W3CDTF">2026-05-31T10:19:28Z</dcterms:modified>
</cp:coreProperties>
</file>