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и его основные типы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происходит с подлежащим, и помогает понять смысл предложения.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помогает находить грамматическую основу и точно понимать смысл предложения. В 5 классе важно научиться задавать к нему вопросы и различать его основные типы.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сказуемое важно изучать в 5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может называть действие предмета: кто-то бежит, пишет, читает, строит. Именно оно показывает, что делает подлежащее в предложении.
</a:t>
            </a:r>
            <a:endParaRPr lang="en-US" sz="1369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сказуемое сообщает, как чувствует себя предмет или человек: устал, замёрз, тревожится, отдыхает. Тогда оно передаёт состояние подлежащего.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может указывать на признак предмета: небо ясное, день тёплый, ответ верный. В таких случаях оно раскрывает, каким является подлежащее.
</a:t>
            </a:r>
            <a:endParaRPr lang="en-US" sz="1369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сказуемое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 выражено одним главным глаголом. Оно прямо называет действие: читает, писал, будет играть, открой, не усложняя значение дополнительными словами.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сказуемое легко узнаётся по вопросам: что делает? что сделал? что будет делать? Оно встречается в настоящем, прошедшем, будущем времени и в повелительном наклонении.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в предложении слово, которое само называет действие и отвечает на вопрос действия. Если смысл передаёт один глагол, это простой тип сказуемого.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есть ли рядом второе слово, без которого смысл действия не меняется. Если такого слова нет, сказуемое остаётся простым глагольным.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примеры: пишет, рисовал, будет читать, играйте. Во всех случаях главное значение выражено одним глаголом, поэтому сказуемое относится к простому глагольному.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простое глагольное сказуемое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 состоит из двух частей: вспомогательного слова и инфинитива. Вместе они передают не само действие, а отношение к нему.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Вспомогательная часть показывает начало, продолжение, желание, возможность или необходимость: начал, продолжал, хотел, мог, должен. Она помогает точнее выразить смысл предложения.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называет само действие: читать, писать, решать, сделать, помочь. Именно он несёт основное значение, а вспомогательное слово добавляет оттенок смысла.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сказуемые часто встречаются в речи, когда нужно показать намерение или обязанность: начал читать, хочет помочь, может ответить, должен учить.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составное глагольное 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вспомогательное слово и инфинитив вместе образуют сказуемое.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10" y="1767994"/>
            <a:ext cx="237924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22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начал, стал и принялся показывают, что действие только начинается или переходит к новому этапу. Они не называют его полностью, а лишь подготавливают смысл.
</a:t>
            </a:r>
            <a:endParaRPr lang="en-US" sz="132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 готовность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хотел, рад, готов выражают отношение человека к действию: желание, согласие или готовность его выполнить. Само действие сохраняется в инфинитиве.
</a:t>
            </a:r>
            <a:endParaRPr lang="en-US" sz="1362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и обязанность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может и должен указывают, возможно ли действие и нужно ли его выполнить. Они помогают передать обязанность, разрешение или способность сделать что-то.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остаётся главным носителем смысла: читать, играть, ответить, работать. Именно он называет действие, а вспомогательное слово только уточняет его оттенок.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входят в составное глагольное сказуемое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показывает признак, состояние, профессию, возраст или принадлежность. Оно отвечает на вопрос, каким является подлежащее в данный момент.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составе есть связка и именная часть. Связка соединяет подлежащее с признаком, а именная часть называет сам этот признак или состояние.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примеры: он был учеником, погода стала холодной, брат оказался врачом, девочка была весёлой. Во всех случаях сказуемое сообщает не действие, а характеристику.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типов на учебных примерах, где важны и действие, и признак, и отношение к действию.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школьных предложениях встречается простое глагольное сказуемое, но остальные типы тоже нужны для точного выражения мысли.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примерам из школьной темы «Сказуемое и его основные типы».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сказуемого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помогает не назвать действие, а сообщить о признаке, состоянии или роли предмета в предложении. Его смысл раскрывается только вместе со связкой и именной частью.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Именная часть может быть разной по форме: существительным, прилагательным, числительным, местоимением или кратким причастием. Именно она отвечает на вопрос, каким, кто, какой или каков предмет.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показывает, в каком времени или состоянии находится подлежащее: был, стал, будет, кажется, является, остаётся. Она соединяет подлежащее с главным признаком, который выражен не глаголом.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составное именное сказуемое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272641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строятся основные типы сказуемого и что каждый из них выражает. Это помогает быстро отличать форму от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сказуемого определяется не только по вопросу, но и по строению: одно слово обычно обозначает действие, а две части раскрывают дополнительное значение.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5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сказуемого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вместе образуют грамматическую основу предложения. Сказуемое связано с подлежащим по смыслу и показывает, что именно говорится о предмете речи.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предложениях сказуемое согласуется с подлежащим в числе. Поэтому мы говорим: ученик читает, но ученики читают, потому что форма глагола меняется вместе с подлежащим.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сказуемое ещё и согласуется в роде: ученик читал, ученица читала. Это помогает точнее строить предложение и правильно находить его основу.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и подлежащее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сказуемое работает в знакомых школьнику ситуациях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 решает задачу и внимательно следит за объяснением. В этих предложениях видно действие, которое происходит прямо сейчас, поэтому сказуемое легко узнать по смыслу и по форме слова.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сестра хочет пойти в библиотеку, а брат стал уставшим после тренировки. Здесь сказуемое показывает не только желание, но и изменение состояния, поэтому предложения звучат по-разному.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погода стала тёплой, и вся семья осталась дома. Один пример сообщает о признаке, другой — о действии и месте. Такие предложения часто встречаются в обычной речи.
</a:t>
            </a:r>
            <a:endParaRPr lang="en-US" sz="10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сказуемого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последовательно разобрать предложение и отличить один тип сказуемого от другого.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составное сказуемое простым только потому, что оно начинается с глагола. В предложении будет читать важны две части: вспомогательное слово и инфинитив.
</a:t>
            </a:r>
            <a:endParaRPr lang="en-US" sz="1061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 замечать инфинитив в составном глагольном сказуемом. Слова начал работать или хочет помочь передают смысл только вместе, а не по отдельности.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путать именную часть со сказуемым целиком. В выражении стал красивым слово красивым отвечает за признак, а слово стал служит связкой.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искать сказуемое только по вопросу, не глядя на строение. Чтобы не ошибиться, нужно проверять, сколько слов входит в сказуемое и какую роль каждое из них играет.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сказуемого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сказуемое чаще всего связано с движением, работой и другими действиями, которые легко заметить в повседневной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встречается чаще других значений, но состояние и признак тоже важны, потому что они делают предложение точным и выразительным.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школьного курса русского языка, 5 класс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выражает сказуемое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43840"/>
            <a:ext cx="305255" cy="2442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30273"/>
            <a:ext cx="305255" cy="27133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 о действии подлежащего и помогает увидеть событие целиком. В предложении ученик читает именно сказуемое показывает, что происходит с учеником сейчас.
</a:t>
            </a:r>
            <a:endParaRPr lang="en-US" sz="1198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сказуемое не называет действие, а передаёт состояние. В предложении ученик устал оно помогает понять, как чувствует себя тот, о ком говорится.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он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может указывать на признак подлежащего и менять смысл фразы. В предложении ученик стал внимательным оно сообщает не действие, а новое качество.
</a:t>
            </a:r>
            <a:endParaRPr lang="en-US" sz="1269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сказуемого в смысле предложения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сказуемого нужно уметь различать в школьном разборе предложения.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5 класс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тройка помогает быстро понять строение сказуемого: одно слово, две части с инфинитивом или связка с именной частью.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помогает понять смысл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показывает, что говорится о подлежащем, и поэтому делает предложение понятным. Если научиться различать его типы, разбор станет проще, а речь — точнее и грамотнее.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2026-05-22T18:34:54Z</dcterms:created>
  <dcterms:modified xsi:type="dcterms:W3CDTF">2026-05-22T18:34:54Z</dcterms:modified>
</cp:coreProperties>
</file>