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трех цветах: белое, черное, красное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цвета, которые читаются как символы жизни, тьмы и предела.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ключ к смыслу 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цвет помогает не только описывать предметы, но и создавать настроение, подсказывать скрытый смысл и выстраивать систему образов, особенно в поэзии XIX–XX веков.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часто связан со снегом, светом и тишиной; он создает ощущение простора, холода, ожидания и внутренней паузы в развитии действия.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А. С. Пушкина, М. Ю. Лермонтова, А. А. Блока и С. А. Есенина белый цвет нередко подчеркивает идеал, духовную чистоту или недостижимость мечты.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эпических произведениях белый может обозначать момент очищения или начала, когда сюжет как будто замирает перед важным поворотом.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в литературе: свет, чистота, начало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цвет: тьма, граница, трагизм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цвет в литературе связан с ночью, неизвестностью, трауром и внутренним кризисом героя. Он усиливает ощущение разрыва, тревоги и приближения роковой развязки.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черный работает в романтической и символистской поэзии, где он обозначает не просто мрак, а границу между знакомым миром и тем, что скрыто за ним.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соединяет образы крови, огня и любви, поэтому сразу повышает эмоциональное напряжение сцены и делает переживание героя предельно острым.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этот цвет может означать и праздничную полноту жизни, и ее трагическую цену — особенно в любовных конфликтах и исторических переломах.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часто появляется там, где чувство или событие достигает кульминации: он обозначает опасность, жертвенность, революционный порыв или момент нравственного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цвет: жизнь, страсть, кровь, тревога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значений трех цветов в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цвет меняет смысл в зависимости от текста и художественной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цвета определяется не оттенком само по себе, а контекстом, повтором и системой образов в произведении.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русской поэзии и прозе XIX–XX веков.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цветовых образов в школьном литературном анализе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встречается чуть реже, но чаще всего становится смысловым центром эпизода.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черный доминируют по частоте, а красный чаще несет максимальное эмоциональное напряжение.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иллюстрации, без привязки к конкретной выборке.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символика цвета в литературном тексте
</a:t>
            </a:r>
            <a:endParaRPr lang="en-US" sz="225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цветовой детали в художественном произведении.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и черное в русской поэтической традиции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белого и черного — один из самых устойчивых приемов русской поэзии: он сразу задает напряжение между светом и тенью, надеждой и утратой, покоем и тревогой.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чаще связан со снегом, небом и чистотой; черный — с ночью, тенью, печалью и судьбой. Вместе они создают резкую, легко узнаваемую художественную перспективу.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Н. А. Некрасова и С. А. Есенина тот же контраст усиливает социальный и эмоциональный драматизм, делая переживание героя особенно ощутимым.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А. Блока и Б. Л. Пастернака это противопоставление приобретает философскую глубину и помогает говорить о мире как о пространстве скрытых смыслов.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112" y="3023153"/>
            <a:ext cx="3483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4187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069990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в поэзии и прозе как знак предела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часто вводит мотив цены, которую человек платит за чувство, выбор или историческое событие; он делает сцену предельно напряженной и значимой.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жертва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Знамя, зарево и революционный оттенок связывают красный с движением истории, коллективным конфликтом и моментом перемен, когда старый порядок рушится.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действие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красный часто появляется в решающий момент, когда герой сталкивается с опасностью, насилием или нравственной границей и должен принять ответственность.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и выбор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красный передает страсть, восторг и внутренний подъем, а также ощущение силы, которая уже не поддается спокойному описанию.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порыв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может обозначать не только желание, но и ранимость: губы, румянец, закат или вспышка света становятся знаком сильного, но неустойчивого чувства.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уязвимость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символика в литературных направлениях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различаются не набором цветов, а способом их смысловой организации в тексте.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использует цвет наиболее многозначно; романтизм — наиболее контрастно; реализм — наиболее предметно.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романтизму, символизму и реализму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цвета сначала воспринимаются как зрительная деталь: снег, ночь, огонь, закат. В литературе они быстро выходят за пределы описания и начинают выражать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символу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Белое, черное и красное переходят в язык чувств и идей. Один и тот же природный образ может обозначать одиночество, тревогу, надежду или внутренний перелом героя.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становится образом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природе и цвет в художественном образе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действие трех цветов в тексте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цвет влияет на тон сцены и помогает раскрыть смысл эпизода.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цветовых функций в художественной литературе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задает эмоциональный ритм текста: белый замедляет, черный сгущает, красный усиливает напряжение.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в символистской поэзии часто связан с идеалом, который виден лишь как намек. Он обозначает не простую ясность, а стремление к недостижимому и духовно возвышенному.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в поэтике символизма и модернизма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передает тайну, распад и ощущение пограничного состояния. В модернистском тексте он помогает показать разрыв между видимой реальностью и скрытым смыслом.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становится знаком предельного переживания: любви, тревоги, исторического напряжения, жертвы. В поэзии начала XX века он делает образ одновременно личным и эпохальным.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белого, черного и красного как художественный прием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цветов нередко задает движение от спокойствия к кризису и далее к предельной эмоциональной точке.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динамика показывает, что контраст цветов может быть частью композиции и усиливать драматургии текста.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наблюдений над цветовой композицией в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детали в портрете героя и описании пространства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детали в портрете — одежда, лицо, интерьер — часто подчеркивают хрупкость, чистоту или отчужденность персонажа, особенно если вокруг заметен холодный, неподвижный фон.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цвет в описании человека или комнаты создает ощущение строгости, скрытности, траура либо внутренней закрытости. Он нередко делает сцену более напряженной и замкнутой.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цветов помогает не только описать внешность, но и выстроить смысловой акцент. Через цвет автор быстро показывает характер, конфликт и возможный поворот сюжета.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элементы в портрете и пространстве работают как сигнал эмоционального всплеска. Они привлекают внимание к губам, одежде, огню, крови или флагу и меняют тон сцены.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символику цвета в художественном произведении
</a:t>
            </a:r>
            <a:endParaRPr lang="en-US" sz="214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цветовой детали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читать цвет буквально и одинаково в любом тексте. Но значение детали меняется в зависимости от эпохи, жанра и авторской манеры, поэтому универсальных формул здесь нет.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сводить белый, черный или красный к одному смыслу. В одном произведении белый может быть знаком надежды, а в другом — пустоты, холода или отчуждения.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игнорировать соседние образы и повторяемость детали. Цвет становится значимым только в системе текста, где он связан с мотивами, персонажами и общей идеей.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интерпретации цветовой символики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смыслов белого, черного и красного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цветов проявляется в их способности концентрировать внимание читателя и задавать сильный образный акцент.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зона важнее частных различий: в литературе цвет всегда работает как знак и эмоция одновременно.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общих и различающихся функций цветовой символики в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Белое, черное и красное помогают увидеть в тексте не только предметы, но и скрытую логику образов. Их анализ делает чтение точнее, глубже и содержательнее.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язык художественного смысла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2026-05-20T01:23:23Z</dcterms:created>
  <dcterms:modified xsi:type="dcterms:W3CDTF">2026-05-20T01:23:23Z</dcterms:modified>
</cp:coreProperties>
</file>