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клавиатуре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спокойно и аккуратно: научимся сидеть, находить клавиши и печатать.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клавиатура и зачем она нужна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— это устройство для ввода текста и команд в компьютер. На ней есть буквы, цифры, знаки и специальные клавиши: Пробел, Enter, Backspace, Shift, Esc. В школе она помогает печатать слова, выполнять задания, искать информацию и работать в учебных программах.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сидеть за компьютером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Стопы стоят на полу, а не болтаются в воздухе. Так удобнее дышать и меньше напрягаются мышцы ног. Поза становится стабильной даже во время длинного задания.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остаётся ровной: плечи не поднимаются к ушам. Когда спина не «плывёт», кистям легче лежать спокойно и клавиши нажимаются точнее. Это помогает меньше ошибаться.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Кисти лежат свободно, без сильного напряжения. Пальцы готовы к работе, но не «сжимаются в кулаки». Тогда нажатия получаются мягкими и аккуратными.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держат на удобном расстоянии, чтобы глазам не приходилось быстро уставать. Не нужно наклоняться слишком близко. Лучше слегка отодвинуться и смотреть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ряд: место, где пальцы отдыхают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клавиатуре есть домашний ряд — это место, куда пальцы возвращаются после нажатий. В русской раскладке важны клавиши: Ф, Ы, В, А, О, Л, Д, Ж. Так пальцам проще ориентироваться.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клавиши считаются «домом»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ряд помогает быстрее находить буквы и меньше смотреть вниз на клавиатуру. Со временем руки запоминают расположение. Это похоже на удобную стартовую линию, с которой легко начать движение.
</a:t>
            </a:r>
            <a:endParaRPr lang="en-US" sz="1125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помогает печатать быстрее и спокойнее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клавиши, которые нужны каждый день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 ставит расстояние между словами, чтобы текст не слипался в одну длинную «гусеницу». Между словами должно быть место — клавиша Пробел делает это автоматически.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Backspace удаляет букву слева, если вы ошиблись. Shift помогает печатать заглавные буквы и некоторые знаки. А Esc часто отменяет лишнее действие, когда что-то пошло не так.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 переводит на новую строку или подтверждает действие. Им часто заканчивают ввод в заданиях и играх, поэтому его хорошо помнить с первых уроков.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нажимать клавиши аккуратно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Клавиши нажимают мягко подушечками пальцев. Сильный удар не нужен: это не молоток, а помощник. Лёгкое нажатие помогает печатать точнее и тише.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палец часто работает с клавишей пробела. Спокойное нажатие бережёт клавиатуру и делает результат аккуратным. Клавиатура любит внимательность, а не «барабанный концерт».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буквы, потом слова и предложения
</a:t>
            </a:r>
            <a:endParaRPr lang="en-US" sz="2981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получаются уверенно, переходите к коротким сочетаниям. Пусть это будут знакомые слоги или маленькие «кусочки» текста. Точность важнее скорости.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короткие сочетания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пары-тройки букв, которые легко находить по домашнему ряду. Повторяйте их в спокойном темпе и следите, чтобы пальцы не «убегали» с места.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простые буквы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знакомые слова из уроков: названия тем, простые ответы, короткие фразы. Смотрите на экран и проверяйте, что буквы напечатаны именно те.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слова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тренировку маленькими предложениями. Тренируйтесь коротко — примерно 5–10 минут, чтобы не устать. Так пальцы запоминают расположение клавиш лучше.
</a:t>
            </a:r>
            <a:endParaRPr lang="en-US" sz="1193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маленькие предложения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при наборе текста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посадки до исправления ошибки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 английская раскладка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раскладке печатают слова на кириллице. Это нужно, чтобы задания, текст и ответы выглядели правильно, без «перевёрнутых» букв и странных символов вместо слов.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раскладка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задании ждут русские или английские буквы, важно переключить раскладку вовремя. Так вы быстрее вводите нужный текст в поиск, игры и учебные формы.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 раскладки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английской раскладке используются латинские буквы. Её включают, когда в учебных программах требуется ввод на английском или встречаются команды, написанные латиницей.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раскладка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 и знаки препинания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Shift помогает печатать заглавные буквы. Это особенно нужно в начале предложения и в именах людей. Так текст выглядит аккуратно и понятнее, а правила будто «собраны» в одну кнопку.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запятая, вопросительный и восклицательный знаки делают смысл яснее. Без них предложение может превратиться в одну длинную строку, которую трудно читать. Пунктуация — это «остановки» для мысли.
</a:t>
            </a:r>
            <a:endParaRPr lang="en-US" sz="13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скорость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занятиях важнее печатать без ошибок, чем очень быстро. Точность помогает понять расположение клавиш и не сбиваться, когда текст меняется.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не только количество набранных букв, но и число правильно напечатанных слов. Спокойная работа даёт лучший результат: больше смысла и меньше исправлений.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ошибок становится меньше, скорость растёт почти сама. Пальцы запоминают путь к нужным буквам, и работа начинает идти ровнее.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Начинающие часто путают соседние буквы и нажимают клавиши не тем пальцем. Ещё одна частая проблема — забыть про пробел, из‑за чего слова «слипаются».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уменьшаются, если смотреть на экран, а не только на руки, и печатать чуть медленнее. Тогда мозг успевает проверять, что получилось.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пальцы слишком сильно стучат по клавишам. Так печатать не нужно: мягкое нажатие точнее, и клавиатура служит дольше.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случайно включают Caps Lock и получают заглавные буквы там, где они не нужны. Тогда текст выглядит странно, а исправлять приходится много раз.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ухаживать за клавиатурой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еды и напитков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клавиатуру не кладут еду и не проливают воду. Даже небольшая капля может нарушить работу клавиш и кнопок. Пусть перекус проходит в стороне, а клавиатура остаётся чистой и «сухой».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не любит дружить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убирают сухой мягкой салфеткой или кисточкой вместе со взрослым. Лёгкими движениями снимают крошки и накопившуюся грязь. Чистая клавиатура работает лучше и служит дольше — проверено практикой школы.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должны быть «не липкими»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не любит крошки и липкие пальцы. После конфет, сока или сладких перекусов лучше сначала вымыть руки. Тогда клавиши остаются подвижными, а уроки идут без неприятных сюрпризов.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работа за компьютером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маршрут: от подготовки места до возвращения к заданию.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помогает умение работать на клавиатуре
</a:t>
            </a:r>
            <a:endParaRPr lang="en-US" sz="2925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клавиатура помогает быстро набирать слова, давать ответы и писать небольшие фрагменты текста. Чем увереннее движения, тем спокойнее выполняется задание.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ответы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на внимательность и ввод текста тренируется точность. Ребёнок видит результат сразу и учится печатать без спешки, чтобы не делать лишних исправлений.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игры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учебных материалах часто начинается с набора слов. Умение правильно печатать помогает быстрее находить нужные картинки и фрагменты информации для заданий.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картинок и информации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задания в школе открываются в программах, где нужно вводить текст. Навык работы на клавиатуре пригодится и на уроке, и дома, в похожих упражнениях.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учебные программы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буквы и клавиши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памяти: чем чаще вы встречаете буквы и нужные клавиши, тем быстрее они «прилипают» к голове. Подойдут короткие упражнения и набор знакомых слов без спешки.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карточки с буквами и игры на ввод текста. Когда клавиши встречаются много раз за небольшой промежуток времени, пальцы находят их почти сами — и ошибки становятся реже.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Клавиатурный этикет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не мешают другим ученикам и не нажимают клавиши слишком резко. Пусть соседям будет спокойно: рядом с компьютером нужна аккуратность и тишина.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без разрешения менять настройки или открывать чужие файлы. Это как брать чью‑то вещь без спроса: может сломаться задание или испортиться результат работы.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место оставляют аккуратным: убирают следы на столе и ничего не забывают. Вежливость нужна даже там, где все просто печатают.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клавиши не нажимаются, буквы появляются неправильно или на клавиатуру попала вода, позовите взрослого. Самостоятельно разбирать технику нельзя: быстрая помощь защищает компьютер и сохраняет задания.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клавиатуры важна ситуация без воды, поэтому взрослый должен помочь, если жидкость попала внутрь.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безопасной эксплуатации учебной техники (необходимость предотвращения попадания жидкости)
</a:t>
            </a:r>
            <a:endParaRPr lang="en-US" sz="9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тренировки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знает домашний ряд и использует пробел, Enter, Backspace и Shift. Переключение раскладки помогает вводить нужные слова и короткие фразы правильно. Он печатает спокойнее и точнее.
</a:t>
            </a:r>
            <a:endParaRPr lang="en-US" sz="1373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клавиши и спокойный набор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меньше смотрит на руки и чаще смотрит на экран, чтобы сразу замечать ошибки. Работа становится увереннее, а количество исправлений уменьшается. В итоге текст получается аккуратнее и понятнее.
</a:t>
            </a:r>
            <a:endParaRPr lang="en-US" sz="1352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клавишам и проверка на экране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— это навык, который растёт с практикой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помогает меньше уставать, а знание главных клавиш делает набор текста понятнее и удобнее. Спокойная практика развивает точность, а аккуратность бережёт технику. Чем чаще короткие тренировки, тем увереннее становятся пальцы.
</a:t>
            </a:r>
            <a:endParaRPr lang="en-US" sz="14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2026-05-13T14:45:54Z</dcterms:created>
  <dcterms:modified xsi:type="dcterms:W3CDTF">2026-05-13T14:45:54Z</dcterms:modified>
</cp:coreProperties>
</file>