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слова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смысл открывают путь к точной и выразительной речи.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понимать значение слова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значение слов, пятиклассник точнее читает, увереннее отвечает и избегает ошибок в устной и письменной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лексическое значение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— это основной смысл слова, то, что оно называет в речи: предмет, действие, признак, явление или состояние.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значению мы понимаем, о чём говорится в тексте, даже если слово встречается впервые или употреблено в незнакомом предложении.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неясно, слово остаётся просто набором звуков и букв. Поэтому важно не только правильно писать его, но и точно понимать.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его образ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образ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сразу вызывают в воображении картинку: берёза, снег, дождь. Такой образ помогает быстрее узнать предмет и запомнить слово. Это особенно полезно при чтении и изучении новых 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значением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соединяет звучание слова, его написание и представление о том, что оно обозначает. Когда образ понятен, легче объяснить слово и употребить его уместно.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характеру значения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группы слов и увидим, как они связаны по смыслу.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различаются не только по написанию, но и по типу смысловой связи. Это помогает точнее понимать текст и выбирать нужное слово в речи.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«Лексическое значение слова»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основное, буквальное значение слова. Именно его мы представляем первым: золотое кольцо, холодная вода, быстрый бег.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особенно заметны в пословицах, загадках, стихах и рассказах. Они делают речь ярче, но требуют внимательного чтения контекста.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возникает по сходству, впечатлению или образу. Поэтому говорят: золотые руки, холодный взгляд, быстрый ум.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слов встречаются в учебных текстах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значения чаще встречаются в учебных формулировках и объяснениях.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слова в прямом значении; переносные и омонимы требуют более внимательного чтения.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схема для урока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значение незнакомого слова
</a:t>
            </a:r>
            <a:endParaRPr lang="en-US" sz="270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работы со словом на уроке русского языка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слово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— это слова вокруг незнакомого слова. Он подсказывает, о чём идёт речь, и помогает не спутать одно значение с другим.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читать не только само слово, но и всё предложение. Иногда именно соседние слова дают единственную правильную подсказку.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сочетание «ключ от двери» указывает на предмет, а «ключ к задаче» — на решение. В предложении смысл становится точнее, чем в отдельном слове.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словарная статья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 заголовком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толковом словаре сначала стоит заголовочное слово, а затем его объяснение. Это помогает быстро найти нужное значение и не перепутать его с похожими словами. Если значений несколько, они обычно перечисляются по порядку.
</a:t>
            </a:r>
            <a:endParaRPr lang="en-US" sz="858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речи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толкования часто приводят пример употребления. Он показывает, как слово звучит в предложении и в каком смысле его нужно понимать. Такой пример особенно полезен, когда слово встречается в тексте впервые.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и уточнения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словарной статье есть пометы: они подсказывают, где слово употребляется чаще всего. Это помогает понять, уместно ли оно в разговоре, в учебном тексте или в художественной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9984"/>
            <a:ext cx="4814700" cy="19612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 омонимы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многозначность отличается от омонимии и почему важно учитывать связь между значениями слова.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связаны по смыслу, это многозначное слово; если связи нет, перед нами омонимы.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Синонимы: близкие по значению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точно передать мысль, когда нужно выбрать более уместное слово: большой, огромный, громадный. Они делают речь гибче и помогают избегать однообразных повторов.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по значению слова не всегда полностью одинаковы. Они могут отличаться оттенком смысла, силой признака, стилем или подходящей ситуацией употребления в предложении.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использовать синонимы правильно, важно сравнивать их в контексте. Тогда можно выбрать слово, которое лучше всего подходит по смыслу и звучанию.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Антонимы: слова с противоположным значением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признак или действие через противоположность: добрый — злой, высокий — низкий, быстро — медленно. Так смысл слова становится более понятным.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особенно полезны, когда нужно показать контраст между предметами, поступками или явлениями. Благодаря им текст звучит ярче и логичнее.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часто встречаются в пословицах, сравнениях и заданиях на подбор противоположного слова. Они делают речь точнее и выразительнее.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проверять, относятся ли слова к одному и тому же признаку. Только тогда противоположность будет действительно точной.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в художественной речи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переносное значение помогает создать образ, настроение и эмоциональный эффект. Выражения вроде золотая осень или железная воля не называют металл или время года буквально.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 сочетания делают описание живым и наглядным. Читатель не только понимает смысл, но и представляет картину, поэтому текст запоминается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выбор значения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опыт чтения помогают уточнить значение, но сначала ученик опирается на сам текст и его тему.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нужный смысл подсказывают контекст и тема, а остальные признаки лишь уточняют выбор.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«Лексическое значение слова». Без привязки к статистике.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понимании слова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смешение омонимов, когда одинаково звучащие слова принимают за одно и то же, хотя они обозначают разные предметы или явления.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проверить значение по контексту или словарю, ответ может оказаться неверным. Тогда меняется не только одно слово, но и смысл всего текста.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школьники читают только отдельное слово и не обращают внимания на соседние слова. Из-за этого смысл предложения понимается неточно или искажается.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буквальное понимание переносных выражений. Например, сочетание золотые руки нельзя понимать как руки из металла.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словом в упражнении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определить значение слова и проверить ответ по словарю.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086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561" y="1440290"/>
            <a:ext cx="440100" cy="440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и развитие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593061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пересказ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593061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словарь помогает быстрее понимать тексты, замечать важные детали и уверенно пересказывать прочитанное своими словами без искажения смысла.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30536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речь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730536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ученик знает точных слов, тем легче ему писать сочинения и отвечать устно. Разнообразный словарь делает речь ясной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анализу значения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не перепутать значения и быстрее найти точный смысл слова в тексте или упражнении.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проверять слово по шагам, легче отличить прямое значение от переносного и не допустить ошибки.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материалам урока русского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понятным в контексте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 делает слово понятным и точным. Если читать внимательно, пользоваться словарём и сравнивать значения, можно лучше понимать тексты и говорить выразительно.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2026-05-22T15:16:21Z</dcterms:created>
  <dcterms:modified xsi:type="dcterms:W3CDTF">2026-05-22T15:16:21Z</dcterms:modified>
</cp:coreProperties>
</file>