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Скотт: писатель, который сделал прошлое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историю в увлекательный рассказ о людях и судьбах.
</a:t>
            </a:r>
            <a:endParaRPr lang="en-US" sz="38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перемен читатели искали в книгах историю, традиции и сильные характеры. Вальтер Скотт сумел соединить всё это в новый тип романа, где прошлое влияет на людей и их выбор.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Вальтер Скотт важен для литературы XIX века
</a:t>
            </a:r>
            <a:endParaRPr lang="en-US" sz="240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и семейный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родился 15 августа 1771 года в Эдинбурге в семье юриста. Город с его старинными улицами и памятниками рано пробудил в нём интерес к истории. Позже этот интерес стал основой многих его книг.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детские впечатления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будущий писатель тяжело заболел, и болезнь оставила ему хромоту на всю жизнь. Это ограничивало его подвижность, но усиливало наблюдательность. Он рано научился внимательно слушать людей и запоминать детали.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Берикшире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месяцы он часто проводил у родственников в Берикшире. Там Скотт слышал баллады, легенды, песни и предания о Шотландии. Эти живые рассказы позже помогли ему создать убедительные картины прошлого.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пробудило интерес к прошлому
</a:t>
            </a:r>
            <a:endParaRPr lang="en-US" sz="26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Эдинбургском университете Скотт получил юридическое образование и хорошо изучил устройство общества. Эти знания позже помогли ему правдоподобно показывать разные сословия и их отношения.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он стал адвокатом, а затем работал шерифом и секретарём суда. Служба дала ему опыт общения с самыми разными людьми и понимание повседневной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Юридическая практика научила его точности в деталях: законы, обычаи, судебные сцены и разговоры персонажей в романах звучат у Скотта особенно достоверно.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юридическая работа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37821"/>
            <a:ext cx="391500" cy="3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начал с поиска и записи народных песен и преданий. Он хотел сохранить шотландскую устную традицию, пока она ещё жила в памяти людей.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 баллад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1802–1803 годах вышло это собрание, где народные тексты были объединены с историческими сюжетами. Книга показала, как прошлое может звучать живо и поэтично.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«Песни шотландской границы»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последнего менестреля» и «Мармион» сделали Скотта знаменитым по всей Британии. Его стали читать как автора, умеющего соединять легенду, историю и сильный образ героя.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Поэмы, принёсшие славу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романов Скотта и их исторического фона.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романы показывают, что Скотт писал о разных странах и эпохах, но всегда строил сюжет вокруг истории, выбора и конфликта.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Вальтера Скотта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Вальтера Скотта, даты первой публикации
</a:t>
            </a:r>
            <a:endParaRPr lang="en-US" sz="12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Скотта показывает, как поэт постепенно стал мастером прозаического исторического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поэм Скотт сосредоточился на романах, но не потерял интерес к прошлому Шотландии и народной памяти.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публикаций Вальтера Скотта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поэзии к историческому роману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помещает вымышленных героев в точную историческую эпоху, чтобы читатель видел не абстрактное прошлое, а живой мир с конкретными людьми и выбором.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исторический роман у Скотта
</a:t>
            </a:r>
            <a:endParaRPr lang="en-US" sz="288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приключения, диалоги, бытовые детали и исторические факты так, чтобы сюжет оставался интересным, а обстановка — правдоподобной.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его романы легко читать и запоминать: прошлое в них не выглядит далёким, а становится понятным и близким современному читателю.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события у него не служат только декорацией: они меняют судьбы персонажей, усиливают конфликт и показывают, как история влияет на частную жизнь.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«Айвенго»: средневековая Англия в романе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«Айвенго» вышел в 1819 году и перенёс читателя в Англию XII века, во времена короля Ричарда I. В центре романа — напряжённый конфликт между саксами и норманнами.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наполнил книгу рыцарскими поединками, образом Робин Гуда и темой чести. Средневековая атмосфера здесь соединена с вопросами справедливости, верности и личного достоинства.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«Уэверли» и тема выбора в эпоху перемен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Якобитское восстание становится историческим фоном романа. На его фоне особенно заметно столкновение старого кланового мира и нового 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1745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Публикуется «Уэверли». Книга привлекает внимание тем, что личная судьба героя тесно связана с крупными историческими событиями.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между двумя укладами и должен сделать выбор. Через его решение Скотт показывает, как перемены эпохи затрагивают человека.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исторический роман Вальтера Скотта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логике построения романов Вальтера Скотта: от выбора эпохи до финального вывода о переменах в обществе.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486" y="1205853"/>
            <a:ext cx="52457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как хранитель шотландской памяти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баллады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записывал и издавал народные песни, чтобы они не исчезли. Он видел в балладах живую память народа, его чувства, страхи и представления о прошлом.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предания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собирал легенды о старинных героях и событиях Шотландии. Эти тексты помогали ему сохранять атмосферу родной страны и передавать её будущим читателям.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Клановая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заметно уважение к жизни шотландских кланов, обычаям и кодексу верности. Для Скотта это был не музейный интерес, а часть национальной истории.
</a:t>
            </a:r>
            <a:endParaRPr lang="en-US" sz="1391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для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книгам Скотта читатели в разных странах узнали о шотландской культуре больше, чем из учебников. Он сделал местную историю интересной для всей Европы.
</a:t>
            </a:r>
            <a:endParaRPr lang="en-US" sz="13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не превращал книгу в сухой пересказ фактов: вымышленные герои, острые споры и яркие сцены помогали показать историю через человеческие судьбы.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и художественный вымысел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тщательно изучал хроники, одежду, оружие, обычаи и политические события, чтобы эпоха в романе выглядела убедительно и правдоподобно для читателя.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точности и фантазии сделало его романы живыми: читатель узнаёт прошлое, но одновременно следит за увлекательным сюжетом и переживает за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Скотта часто переплетаются: личные чувства героев почти всегда связаны с большими переменами в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 связаны с историей и традициями: через них писатель показывает, как меняется общество и почему прошлое важно.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романов Вальтера Скотта: «Уэверли», «Айвенго», «Роб Рой», «Квентин Дорвард»
</a:t>
            </a:r>
            <a:endParaRPr lang="en-US" sz="1268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романов Вальтера Скотта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и его влияние на других писателей
</a:t>
            </a:r>
            <a:endParaRPr lang="en-US" sz="261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Скотта быстро переводили на европейские языки, поэтому его сюжеты и герои стали известны далеко за пределами Британии и Шотландии.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XIX века особенно ценили его умение соединять историю с увлекательным сюжетом; это чувствуется в развитии исторической прозы у Пушкина и Лермонтова.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показал, что прошлое можно изображать не как набор дат, а как мир людей с выбором, конфликтами, долгом и надеждами.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стали образцом для многих авторов: они учились у него строить исторический фон, вводить живые детали и делать историю близкой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 главные события жизни и творчества Вальтера Скотта.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путь Скотта связан с ранним интересом к культуре, затем с литературным успехом и поздней работой до конца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даты жизни писателя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Вальтере Скотте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Абботсфорд стал не просто домом, а личным музеем Скотта: там он собирал книги, старинное оружие, рукописи и предметы, связанные с историей Шотландии.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Абботсфорд и поздние годы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1820-х годах писатель столкнулся с тяжёлыми финансовыми трудностями, но не оставил работу и упорно стремился вернуть долги своим трудом.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Скотта показывают его характер особенно ясно: он остался верен делу, а Абботсфорд сегодня воспринимается как символ его жизни и памяти о прошлом.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видеть в истории не только даты и войны, но и судьбы обычных людей, которым приходится делать трудный выбор.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Вальтер Скотт важен сегодня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исторические романы и фильмы используют похожий приём: соединяют достоверную эпоху, яркий сюжет и личные переживания героев.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памяти, корням и национальной культуре, который так важен у Скотта, остаётся близким и современным для читателей разных стран.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помогает понять, как меняются традиции, государство и общество, когда старый порядок сталкивается с новым временем и новыми правилами.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стиля Вальтера Скотта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пишет понятно и последовательно, поэтому даже сложные исторические события легко воспринимаются. Его проза помогает читателю не потеряться в большом количестве героев и событий.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повествование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подробно изображает природу, города, замки и быт людей. Эти картины создают ощущение присутствия и делают прошлое зримым, почти осязаемым.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описания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Скотт использует народные выражения и разные речевые интонации. Благодаря этому персонажи звучат по-разному и выглядят как живые люди, а не книжные фигуры.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рядом стоят приключение, драматизм, юмор и повседневные сцены. Такое сочетание делает чтение увлекательным и помогает показать целую эпоху через разные стороны жизни.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тонов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Скотт: история, которая стала живой
</a:t>
            </a:r>
            <a:pPr algn="ctr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показал, что прошлое можно рассказывать как увлекательную и правдивую историю о людях. Его книги и сегодня помогают понимать эпохи и ценить культурную память.
</a:t>
            </a:r>
            <a:endParaRPr lang="en-US" sz="43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2026-05-19T06:03:32Z</dcterms:created>
  <dcterms:modified xsi:type="dcterms:W3CDTF">2026-05-19T06:03:32Z</dcterms:modified>
</cp:coreProperties>
</file>