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оболочка Земли: состав, слои и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Атмосфера: состав, строение, связи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делает Землю пригодной для жизни: удерживает тепло, защищает от излучения и связывает воду, сушу и живые организмы в единую систему.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Земле атмосфера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воздухе больше всего азота и кислорода. Именно такое сочетание поддерживает дыхание, горение и многие природные процессы на планете.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воздуха составляют два газа, а малые примеси тоже важны: даже в очень маленьких количествах они влияют на климат и свойства атмосферы.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обобщённые данные о составе сухого воздуха; справочные сведения, актуально на 2025 год.
</a:t>
            </a:r>
            <a:endParaRPr lang="en-US" sz="9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воздух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и аэрозоли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в 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постоянно меняется по количеству: он испаряется, поднимается и снова превращается в капли. Именно поэтому воздух может быть сухим или очень влажным в зависимости от погоды и места.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Аэрозоли бывают природными и искусственными. Вулканический пепел, морская соль, выхлопы и дым пожаров по-разному влияют на качество воздуха и на то, как он рассеивает свет.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смог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в воздухе накапливается много мелких частиц. Тогда появляются дымка и смог, а видимость становится хуже, особенно в безветренную погоду и при жаре.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Ядра конденсации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Пылинки, соль, дым и пыльца становятся основой, на которой легче образуются капли воды. Без таких частиц облака и туман возникали бы значительно труднее.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давит на всё вокруг, но у горной вершины его над человеком меньше, чем у моря. Поэтому с подъёмом в горы меняются не только ощущения, но и условия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поднимаемся, тем меньше воздуха над нами. Из-за этого давление быстро падает, а дыхание и погода становятся более зависимыми от высоты.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обобщённые данные о падении атмосферного давления с высотой; справочные сведения, актуально на 2025 год.
</a:t>
            </a:r>
            <a:endParaRPr lang="en-US" sz="9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давление падает с высотой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профиль помогает понять, почему слои атмосферы отличаются по свойствам. Каждый из них получает и удерживает солнечную энергию по-своему.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не меняется равномерно: она падает, затем растёт и снова снижается. Это показывает, что атмосфера устроена по слоям с разными условиями.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обобщённая схема строения атмосферы; справочные сведения, актуально на 2025 год.
</a:t>
            </a:r>
            <a:endParaRPr lang="en-US" sz="9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 высоте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Тропосфера: погода рядом с нами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 — самый нижний слой, который соприкасается с поверхностью Земли. Именно здесь мы наблюдаем облака, ветер, осадки и резкие перемены погоды.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Ближайший слой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весь водяной пар сосредоточен именно здесь. Поэтому в тропосфере чаще всего образуются тучи, туман и дождевые фронты.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рождается погода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 тропосфере обычно понижается с высотой. Из-за этого воздух наверху холоднее, чем у земли, и условия для облаков меняются очень быстро.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Холоднее выше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тропосферы зависит от широты: над экватором она больше, а над полюсами меньше. Это связано с различиями в нагреве поверхности Земли.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Неодинаковая толщина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Стратосфера и озоновый экран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968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Стратосфера находится выше тропосферы и отличается более спокойным воздухом. Здесь почти нет сильных вертикальных движений, поэтому облака и грозы возникают крайне редко.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642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слой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382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 этом слое очень сухой и разреженный. Поэтому стратосфера важна не для погоды, а прежде всего для защиты планеты от излучения.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6056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и высокий воздух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5175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стратосфере расположен озоновый слой. Он поглощает большую часть опасного ультрафиолетового излучения Солнца и помогает защищать живые организмы на поверхности Земли.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849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Озоновая защита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яркий метеор входит в мезосферу, он начинает быстро нагреваться и распадаться. На ночном небе появляется светящаяся полоска, которую мы называем падающей звездой. Чаще всего это происходит именно здесь, где воздух уже слишком разрежен для обычной погоды.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Падающая звезда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Мезосфера считается самым холодным слоем атмосферы. Солнечные лучи здесь почти не нагревают воздух, а потому ночь в верхней атмосфере остаётся очень тёмной и холодной. Этот слой скрыт от нас, но он играет важную роль в защите Земли от космических частиц.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 темнота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метеоров часто видны именно потому, что они сгорают не мгновенно, а на коротком участке пути. В этот момент воздух вокруг них ионизируется, и наблюдатель замечает тонкий светящийся след. Для человека на земле это выглядит как короткий и яркий знак в небе.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след в небе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 холодном слое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Термосфера и ионосфера
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разрежение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термосфере частицы почти не сталкиваются друг с другом, но получают сильный заряд энергии от Солнца. Из-за этого верхние слои атмосферы ведут себя совсем не так, как у поверхности Земли.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 расстоянии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Ионосфера содержит заряженные частицы, которые помогают отражать и изменять распространение радиоволн. Именно поэтому дальняя радиосвязь зависит не только от техники, но и от состояния атмосферы.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сияния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солнечный ветер взаимодействует с верхними слоями атмосферы, появляются полярные сияния. Это красивое свечение видно в высоких широтах и связано с движением заряженных частиц.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космосу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 термосфере может быть очень высокой, но человек не почувствует этого напрямую: воздуха слишком мало, чтобы удерживать тепло. Здесь уже начинается переход к космическому пространству.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Экзосфера начинается там, где воздух уже почти не похож на привычную атмосферу. Частицы двигаются очень далеко друг от друга и иногда покидают Землю навсегда. Именно здесь граница планеты постепенно растворяется в космическом пространстве.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космос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слое нет облаков, ветров и дождей. Он слишком разрежен, чтобы влиять на погоду, но важен как переходная зона между атмосферой и межпланетным пространством. Здесь особенно заметно, насколько тонка воздушная оболочка Земли.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граница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Представить экзосферу можно как редкие искры газа вокруг планеты. Они уже не образуют плотный воздух, но ещё удерживаются земным притяжением. Это самый внешний и самый невидимый пояс атмосферы.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пояс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экзосферы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парниковый эффект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проходит к поверхности, затем часть тепла задерживается в атмосфере и возвращается обратно к Земле.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движется вода в природе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воды между океанами, сушей и атмосферой показывают, как связаны гидросфера и атмосфера.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12790"/>
            <a:ext cx="276900" cy="22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связи атмосферы с живой природой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из воздуха необходим живым организмам для дыхания. Без постоянного обмена газами клетки не получали бы энергию, а сложные организмы не смогли бы поддерживать жизнь.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углекислый газ, свет и воду для фотосинтеза. В результате они создают органические вещества и выделяют кислород, поддерживая состав атмосферы.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потоки переносят семена, пыльцу и влагу на большие расстояния. Благодаря этому растения расселяются, а леса и луга могут появляться в новых местах.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помогает сохранять условия, пригодные для жизни. Она снабжает живые организмы нужными газами и участвует в обмене веществ между растениями, животными и средой.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 и кислорода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и кислород постоянно переходят между живыми организмами, атмосферой, водой и почвой.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атмосфера связана с геосферой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968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Вулканы, горы и океаны по-разному влияют на воздух. В атмосферу попадают пыль и газы, а с океана поднимается водяной пар, который затем участвует в образовании облаков и осадков.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642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поверхности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382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температуры расширяют и сужают горные породы, а вода усиливает их растрескивание. Так атмосфера работает вместе с литосферой и помогает создавать новые формы рельефа.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6056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рельефа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5175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осадки меняют рельеф медленно, но постоянно. Они выветривают породы, переносят частицы и размывают склоны, поэтому форма земной поверхности со временем заметно изменяется.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849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пород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атмосфера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949325" y="1850054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небо голубое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949325" y="2220700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кажется белым, но в атмосфере он рассеивается по-разному. Короткие синие лучи рассеиваются сильнее, поэтому небо днём выглядит голубым, особенно при чистом воздухе.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949325" y="3376229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заката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949325" y="3746875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низко над горизонтом, его свет проходит через более толстый слой воздуха. Синие лучи рассеиваются раньше, и до глаз сильнее доходят красные и оранжевые оттенки.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49325" y="4902404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 озона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949325" y="5273050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 в стратосфере поглощает большую часть опасного ультрафиолета. Благодаря этому верхние слои атмосферы защищают живые организмы от избыточного солнечного излучения.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воздух: как его сохранить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выбросов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 — транспорт, заводы и пожары. Они выбрасывают дым, пыль и вредные газы, которые накапливаются в воздухе и ухудшают его качество.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сохраняется, если сокращать выбросы, экономить энергию и беречь леса. Зелёные насаждения помогают очищать воздух и поддерживают природное равновесие.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 и видимость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уменьшает видимость и делает пейзаж тусклым. Это заметно не только вблизи дорог и предприятий, но и на больших расстояниях при сильном задымлении.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 особенно опасны, потому что легко попадают в дыхательные пути. Из-за них воздух становится вреднее для здоровья, а в городах часто появляется смог.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«Состав и устройство атмосферы. Оболочки Земли»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ключевые связи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как ты понимаешь строение атмосферы и её связь с другими оболочками Земли. Вспомни, где происходят погодные явления, почему меняется давление и как воздух участвует в природных круговоротах.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 связана с погодой, стратосфера — с озоновым слоем, а высота уменьшает давление из-за разреженного воздуха.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 — это не только воздух, а сложная оболочка, которая защищает Землю, переносит влагу и связывает все природные оболочки. Понимая её строение, легче объяснить погоду, климат и жизнь на планете.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делает Землю живой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2026-07-26T16:10:25Z</dcterms:created>
  <dcterms:modified xsi:type="dcterms:W3CDTF">2026-07-26T16:10:25Z</dcterms:modified>
</cp:coreProperties>
</file>