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XVI–XVII веках: как жили люди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люди XVI–XVII веков: дом, труд, вера и повседневные заботы.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 стали временем перемен: росли города, усиливались торговля и государственная власть. Но для большинства людей жизнь по-прежнему определяли урожай, погода, сословие и тяжёлый ежедневный труд.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Средневековья к Новому времени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городах и деревнях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часть населения составляли крестьяне. Они жили в деревнях, работали на земле, зависели от урожая и общины, а их быт определялся сезонными сельскими работами.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жили ремесленники, купцы, священнослужители и служилые люди. Здесь жизнь сильнее зависела от рынка, мастерства, торговли и тесного соседства на улицах.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и служилые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знати и служилых людей селилась в городах или рядом с ними. Их достаток был выше, а круг занятий включал службу, управление и хозяйственные дела.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 меняло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 сильно отличались условиями быта. От места жительства зависели питание, одежда, возможности заработка и даже круг людей, с которыми человек ежедневно общался.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внутреннее устройство жилища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жильё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дома были небольшими: одна-две комнаты, деревянные стены, земляной или дощатый пол, печь либо очаг. Внутреннее пространство использовали очень бережно и по необходимости.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тепло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центром дома была печь или очаг: они давали тепло, свет и возможность готовить пищу. Поэтому планировка жилища подчинялась не красоте, а практичности.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мебели
</a:t>
            </a:r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стояли стол, лавки, сундуки и полки для вещей. Посуда была глиняной или деревянной, а предметов обихода было немного, чтобы их легче было хранить и переносить.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богатых людей
</a:t>
            </a:r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состоятельных людей жилище было просторнее и удобнее. В нём встречались несколько комнат, кровати, ткани, ковры и более дорогая мебель, подчёркивавшая достаток хозяев.
</a:t>
            </a:r>
            <a:endParaRPr lang="en-US" sz="10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материалам; условная схема питания, без точных статистических данных.
</a:t>
            </a:r>
            <a:endParaRPr lang="en-US" sz="103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питание людей XVI–XVII веков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каши и похлёбки были основой стола, а разнообразие еды чаще зависело от сезона и достатка семьи.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большинства людей был простым и сытным; мясо и рыба чаще появлялись у богатых и по праздникам.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5648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54119" y="1440450"/>
            <a:ext cx="14137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занятия в городе и деревне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день начинался с пахоты, сева, жатвы и ухода за скотом. От этих работ зависел будущий урожай и благополучие всей семьи.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трудились кузнецы, сапожники, ткачи, гончары, плотники и кожевники. Их мастерство обеспечивало жителей одеждой, инструментами, посудой и жильём.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мелкие торговцы связывали город и деревню. Через рынок проходили товары, деньги и новости, а торговля помогала развитию городов.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приучали к труду очень рано. Они выполняли посильные поручения, помогали по дому, ухаживали за младшими и постепенно осваивали взрослые обязанности.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зависел от света, времени года и церковных праздников. Летом трудились дольше, а зимой больше занимались домашними делами и заготовками.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сословие влияло на жильё, труд, питание и уровень комфорта почти в каждой сфере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положение в обществе, тем удобнее была жизнь: лучше жильё, разнообразнее еда и больше возможностей для учёбы и досуга.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 различия в повседневной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выходил из дома в одежде из льна или шерсти, часто тёмной и неброской. Такая одежда была прочной, удобной для работы и служила дольше, чем красивая, но дорогая ткань.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простого человека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высокого положения выбирал дорогие ткани, мех, яркие цвета и украшения. Важны были не только цена и качество, но и крой, длина одежды, головной убор и детали отделки.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знатного человека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знак богатства и положения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крестьянской семьи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описанию повседневного крестьянского быта XVI–XVII веков.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воспитание детей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была трудовой и часто многопоколенной. В ней жили родители, дети и нередко старшие родственники, а каждый член дома имел свои обязанности.
</a:t>
            </a:r>
            <a:endParaRPr lang="en-US" sz="1182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обучение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осваивали земледелие, ремесло или службу, а девочки учились вести хозяйство, готовить пищу и присматривать за младшими детьми. Детство быстро переходило в обязанности взрослых.
</a:t>
            </a:r>
            <a:endParaRPr lang="en-US" sz="1035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грамота
</a:t>
            </a:r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семьях детей могли учить читать, считать и разбирать религиозные тексты. Такое обучение помогало лучше понимать письма, книги и хозяйственные записи.
</a:t>
            </a:r>
            <a:endParaRPr lang="en-US" sz="1129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переход к взрослости
</a:t>
            </a:r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быстро включались в работу и ответственность. Уже в юном возрасте они начинали готовиться к браку, собственному хозяйству и самостоятельной жизни.
</a:t>
            </a:r>
            <a:endParaRPr lang="en-US" sz="10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напитки и правила застолья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Сытность важнее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был поддерживать тяжёлый труд, поэтому в нём преобладали простые и калорийные блюда. Хлеб, каша и похлёбка были основой питания большинства людей.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 чаще всего из общих мисок или из деревянной и глиняной посуды. Главными приборами были ложка и нож, а вилка долго оставалась редкостью и признаком достатка.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Обычными напитками считались вода, квас и пиво; у состоятельных людей на столе чаще появлялось вино. Напиток выбирали не ради вкуса, а по доступности и привычке.
</a:t>
            </a:r>
            <a:endParaRPr lang="en-US" sz="1078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зиму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 старались сохранить надолго: солили, сушили, квасили и варили. Это помогало пережить холодный сезон, когда свежих продуктов было мало, а работа продолжалась почти без отдыха.
</a:t>
            </a:r>
            <a:endParaRPr lang="en-US" sz="10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учебным материалам по истории; иллюстративные данные
</a:t>
            </a:r>
            <a:endParaRPr lang="en-US" sz="1102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причины ранней смертности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была ограниченной: к врачам обращались не всегда, а рядом с лечением существовали травы, молитвы и заговоры. Это отражает представления эпохи о здоровье.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угрозу жизни создавали болезни и голод, а не только войны. Высокая смертность была привычной частью повседневности.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04" y="994725"/>
            <a:ext cx="2793348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первыми часами улица оживает: торговцы раскладывают ткани, овощи и посуду, ремесленники открывают лавки, а покупатели торгуются за каждую мелочь. Шум голосов смешивается со скрипом телег и цокотом копыт.
</a:t>
            </a:r>
            <a:endParaRPr lang="en-US" sz="688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рынке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рынком работает кузнец, а через несколько домов слышен стук сапожника и гончара. Двери мастерских открыты прямо на улицу, поэтому прохожие видят, как рождаются нужные вещи и как меняется городской день.
</a:t>
            </a:r>
            <a:endParaRPr lang="en-US" sz="69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у дороги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день на шумной улице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молитва
</a:t>
            </a:r>
            <a:pPr algn="l" indent="0" marL="0">
              <a:lnSpc>
                <a:spcPct val="15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и заканчивался с молитвы. Посещение храма, соблюдение постов и обращение к религиозным текстам помогали людям воспринимать трудности как часть установленного порядка.
</a:t>
            </a:r>
            <a:endParaRPr lang="en-US" sz="1235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рождением, свадьбой и похоронами были связаны особые церемонии. Они объединяли родственников и соседей, а также показывали, что семья живёт по общим для общины правилам.
</a:t>
            </a:r>
            <a:endParaRPr lang="en-US" sz="1318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календарь
</a:t>
            </a:r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праздники давали редкую передышку от работы. В эти дни люди отдыхали, встречались с близкими и могли позволить себе более разнообразную пищу, чем обычно.
</a:t>
            </a:r>
            <a:endParaRPr lang="en-US" sz="1363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сопровождала жизнь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сословие влияло на жилище, питание, одежду и круг занятий человека в XVI–XVII веках.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достаток, тем легче и удобнее была повседневная жизнь. Богатство прежде всего экономило силы и время.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истории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быта богатых и бедных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линейная диаграмма по учебным материалам по истории; иллюстративные данные
</a:t>
            </a:r>
            <a:endParaRPr lang="en-US" sz="1038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между XVI и XVII веками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увеличивал число ремесленников, рынков и письменных документов, но деревня по-прежнему кормила большинство населения.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становилась более разнообразной, однако её основой оставались земля, сезон и урожай.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долгое время стоили дорого, поэтому их было немного. Чаще всего ими пользовались в церкви, у власти и в богатых семьях.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писали письма, хозяйственные записи и торговые документы. Письменность помогала хранить договорённости, считать доходы и передавать новости на расстоянии.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Молитвословы, церковные книги и проповеди были важны для верующих. Через них люди учились молитвам, правилам поведения и представлениям о добре и зле.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записи о рождениях и семейные документы сохраняли историю рода. Так письменность становилась не только полезной, но и частью семейной памяти.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умели читать и писать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от детства к старости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жизненные этапы в XVI–XVII веках следовали друг за другом и рано вели к взрослой ответственности.
</a:t>
            </a:r>
            <a:endParaRPr lang="en-US" sz="10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трудностями жили люди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50000"/>
              </a:lnSpc>
              <a:buNone/>
            </a:pPr>
            <a:r>
              <a:rPr lang="en-US" sz="10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дома, печи и открытый огонь делали пожар одной из самых страшных угроз. В густой застройке огонь распространялся быстро, а имущество часто сгорало почти полностью.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неурожай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урожай был плохим, запасы быстро заканчивались. Тогда люди экономили хлеб, переходили на более простую пищу и надеялись на помощь семьи и соседей.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ранения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 приносили разрушения, голод и травмы. Даже после боя человек мог долго не получать помощи, а это повышало риск тяжёлых последствий и смерти.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в поддержке
</a:t>
            </a:r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люди полагались на родственников, соседей и общину. Бережливость, взаимовыручка и умение делать запасы были важной частью повседневного опыта.
</a:t>
            </a:r>
            <a:endParaRPr lang="en-US" sz="127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
</a:t>
            </a:r>
            <a:pPr algn="l" indent="0" marL="0">
              <a:lnSpc>
                <a:spcPct val="150000"/>
              </a:lnSpc>
              <a:buNone/>
            </a:pPr>
            <a:r>
              <a:rPr lang="en-US" sz="9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болезни могли распространяться очень быстро, особенно в городах и на ярмарках. Врачей было мало, поэтому люди часто прибегали к травам, молитвам и домашним средствам.
</a:t>
            </a:r>
            <a:endParaRPr lang="en-US" sz="9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XVI–XVII веков была трудной и зависела от сословия, места жительства и времени года. Но именно тогда города росли, торговля оживлялась, а мир людей постепенно становился разнообразнее.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XVI–XVII веков: труд, вера и перемены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2026-06-02T07:55:32Z</dcterms:created>
  <dcterms:modified xsi:type="dcterms:W3CDTF">2026-06-02T07:55:32Z</dcterms:modified>
</cp:coreProperties>
</file>