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разнообразие человеческих рас в историко-научном контексте.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Расы человека: многообразие, происхождение, единство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 на понятие расы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расы сформировалось в эпоху географических открытий и колоний XVI—XVII веков. В XVIII—XIX вв. появились первые классификации, которые к концу XX века существенно изменились под влиянием генетики.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определение термина "раса"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Раса — крупная группа людей с наследственными морфологическими признаками, сформировавшимися под влиянием длительной адаптации к окружающей среде.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изоляция и естественный отбор способствовали появлению расовых особенностей у популяций в разных климатических зонах.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биологии раса рассматривается как подразделение внутри вида Homo sapiens, отражающее генетическое и фенотипическое разнообразие.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взглядов на человеческие расы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середина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Доминировала трёхрасовая система: европеоиды, монголоиды и негроиды, основанная на внешних признаках.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учёт малых и переходных расовых групп, появились данные о смешанных популяциях.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— начало XXI 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роли молекулярной генетики привело к переосмыслению расовых классификаций и снижению их биологической значимости.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 генетическом единстве человечества и признание расовых категорий как социальных, а не жёстких биологических конструктов.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большие расы: основные морфологические особенности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Европеоидная раса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 светлая или смуглая кожа, прямые или волнистые волосы и широкий диапазон черт лица. Представители — европейцы и североиндийцы.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Монголоидная раса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Отличается жёлтым оттенком кожи, прямыми жёсткими волосами, характерным эпикантусом и выступающими скулами. Распространена в Восточной Азии и среди коренных американцев.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Негроидная раса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Выделяется тёмной кожей, курчавыми волосами, широким носом и толстыми губами. Основные популяции живут южнее Сахары и в некоторых островных регионах.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Европеоидная раса: особенности и распространение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или смуглая кожа и волосы разной структуры — прямые или волнистые. Узкие нос и лицо часто сочетаются с высокой средней высотой представителей.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ареал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Европейцы, население Северной Индии, Ближнего Востока и Северной Африки. Разнообразие обусловлено историческими миграциями и адаптацией к климату.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Монголоидная раса: внешние признаки и этнический состав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Фенотипические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Жёлто-светлая кожа, прямые жёсткие волосы и эпикантус — характерные черты. Выдающиеся скулы придают лицу специфическую форму.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Азия, включая китайцев, японцев и корейцев, а также буряты, эскимосы и коренные народы Америки благодаря древним миграциям.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Негроидная раса: характеристика и ареал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кожа, кудрявые плотные волосы, широкий нос и крупные губы — ключевые признаки. Голова имеет удлинённую форму, отражающую адаптации к климату.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южнее Сахары, а также аборигены Австралии, Меланезии и отдельных островных групп — пример широкого распространения.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формирования рас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препятствовала обмену генами между группами, тогда как внутри популяций происходило закрепление локальных особенностей.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климатическим условиям, таким как интенсивность солнечного излучения, влияла на цвет кожи и другие морфологические признаки.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способствовал сохранению признаков, улучшающих выживаемость в конкретных средах — например, устойчивость к болезням.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эпидемиологические факторы, как сопротивляемость малярии у африканских народов, также влияли на эволюцию физических характеристик.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расовой классификации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включают анализ генетических маркёров — гаплогрупп и вариаций ДНК, что позволяет более точно определять родственные связи и миграционные пути.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составляют фенотипические признаки: цвет кожи, структура волос, форма носа и губ, а также наличие эпикантуса. Эти признаки видны визуально и традиционно служили основой классификации.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7" y="0"/>
            <a:ext cx="426950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15300" y="270000"/>
            <a:ext cx="41886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 человеческих рас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4750672" y="3996515"/>
            <a:ext cx="38457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эпикантуса, складка века, характерен для монголоидной расы, а курчавые волосы являются типичными для негроидов. Эти отличия формировались под воздействием климатических условий и географической изоляции.
</a:t>
            </a:r>
            <a:endParaRPr lang="en-US" sz="1144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0672" y="2966475"/>
            <a:ext cx="38457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 определяется уровнем и распределением меланина, что связано с адаптацией к интенсивности солнечного излучения. Также важны форма носа, губ и структура волос, влияющие на терморегуляцию и защиту кожи.
</a:t>
            </a:r>
            <a:endParaRPr lang="en-US" sz="11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Черепные особенности рас: краниометрические данные
</a:t>
            </a:r>
            <a:endParaRPr lang="en-US" sz="23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европеоидов череп обычно имеет прямоугольную форму с выраженными надбровными дугами и узким лицом, что отражает адаптации к различным климатическим условиям Европы и Азии.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Монголоидные черепа характеризуются округлой формой с широкой лицевой частью, выраженными скуловыми костями и сравнительно плоским носом, что связано с адаптацией к холодному климату.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Негроидные черепа отличаются удлинённой формой, широкими носовыми отверстиями и массивными челюстными костями, что отражает специфику приспособления к тропическим условиям Африки.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702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6900" y="1863430"/>
            <a:ext cx="198300" cy="158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миграции и происхождение рас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смешение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Палеогенетические исследования показывают, что современное человечество формировалось через многократные миграции и смешение различных популяций на протяжении тысячелетий.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Гаплогруппы и 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гаплогрупп Y-хромосомы, таких как R1a в Евразии, свидетельствует о древних миграционных потоках и генетических связях между народами.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современные люди произошли от одной популяции Homo sapiens, покинувшей Африку около 60 000 лет назад, что подтверждается комплексным анализом ДНК.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современные классификации рас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расовая система выделяет три основные группы: европеоидную, монголоидную и негроидную, основываясь на комплексе морфологических признаков.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малым и переходным расам относят австралоидную, американоидную, эфиопскую и южноиндийскую, которые обладают смешанными и региональными характеристиками.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антропология выделяет капоидную расу в Южной Африке, а также меланезийскую группу в Океании, отражая локальные этнические особенности.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рас усложняется учётом смешанных и переходных популяций, что подтверждает многообразие и динамичность человеческой эволюции.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расы: примеры и особенности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Индейцы Америки: особый тип монголоидной расы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Индейские народы характеризуются типичными монголоидными чертами, такими как эпикантус и светлая кожа, адаптированными к местным климатическим условиям и культурной истории.
</a:t>
            </a:r>
            <a:endParaRPr lang="en-US" sz="1051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Эфиопская раса: смешение наследия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Эфиопская раса представляет собой сочетание европеоидных и негроидных признаков, отражающих исторические миграции и взаимодействия в регионе Африканского Рога.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Южнокитайские малые расы: уникальные фенотипы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малых рас на юге Китая демонстрирует разнообразие внешних признаков, обусловленных региональными экологическими факторами и длительным смешением разных популяций.
</a:t>
            </a:r>
            <a:endParaRPr lang="en-US" sz="103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единство человечества: статистика различий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генетических различий распределена внутри отдельных популяций, что подчеркивает близкое родство всех людей.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Расовые генетические отличия минимальны, что подтверждает биологическое единство человечества.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Lewontin R.C., 1972 и последующие исследования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Межрасовые браки и формирование смешанных популяций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Латинской Америке многовековая метисация создала сложные этнические сообщества с богатым наследием, демонстрируя социальную динамику, преодолевающую расовые границы.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Межрасовые браки способствуют генетическому обмену и формированию смешанных этнических групп. Например, метисы — результат смешения европеоидов и монголоидов, объединяя культурные и биологические черты.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Расизм: исторические факты и научная критика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опровергают идею иерархии рас, подтверждая равенство и общность всех человеческих групп на биологическом уровне.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Расизм использовался для обоснования социальной несправедливости, включая рабство и апартеид, что имело разрушительные последствия для общества и прав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доказательства единства человеческих рас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 лингвистические данные также подтверждают единство человеческой истории и культуры, подкрепляя концепцию общего происхождения.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показывают общую близость всех людей, объясняя сходство в ДНК, несмотря на внешние различия между расами и национальностями.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происхождение, единство и многообразие рас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расы — результат многовековой адаптации, однако биологическое единство делает дискриминацию необоснованной. Толерантность и уважение важны для гармоничного сосуществования и признания культурного богатства.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2026-05-10T05:52:51Z</dcterms:created>
  <dcterms:modified xsi:type="dcterms:W3CDTF">2026-05-10T05:52:51Z</dcterms:modified>
</cp:coreProperties>
</file>