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Кометы: ключевые темы и значимость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— ледяные путешественники, раскрывающие тайны Солнечной системы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волновали человечество тысячелетиями. С XVII века Галилей и Ньютон положили начало астрономическому изучению, сформировав основы понимания их движения и природы.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наблюдения и переход к науке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сердце кометы
</a:t>
            </a:r>
            <a:pPr algn="ctr" indent="0" marL="0">
              <a:lnSpc>
                <a:spcPct val="100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состоит из льда и пыли, его размер варьируется от сотен метров до десятков километров. Оно содержит примитивный материал ранней Солнечной системы.
</a:t>
            </a:r>
            <a:endParaRPr lang="en-US" sz="1140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 — облако паров и пыли
</a:t>
            </a:r>
            <a:pPr algn="ctr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нагреве ядра испаряются летучие вещества, создавая разрежённую атмосферу — кому, которая может достигать сотен тысяч километров в диаметре.
</a:t>
            </a:r>
            <a:endParaRPr lang="en-US" sz="1139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— впечатляющий спутник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действием солнечного ветра и излучения хвост кометы, состоящий из пылевых частиц и ионов, протягивается в направлении, противоположном Солнцу.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кометы: ключевые элементы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комет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4,6 млрд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сформировались из первичного материала на окраинах Солнечной системы — в поясе Койпера и облаке Оорта.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пояс Койпера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за орбитой Нептуна (30-50 а.е.), источник короткопериодических комет с относительно стабильными орбитами.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Оорта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на большом расстоянии — до 100 000 а.е., дом для долгопериодических комет с крайне вытянутыми орбитами.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первозданного материала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температуры и малые возмущения позволяют кометам сохранять химический состав с момента формирования.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Короткопериодические кометы движутся по более коротким орбитам из пояса Койпера, например, комета Энке с периодом 3,3 года.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движутся по сильно вытянутым орбитам с высокой эксцентриситетом, отличающимся от планетарных траекторий.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Долгопериодические кометы обращаются вокруг Солнца тысячелетиями, их источник — отдалённое облако Оорта.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орбит комет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размеры
</a:t>
            </a:r>
            <a:pPr algn="ctr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Ядра имеют неправильную, часто неровную форму и размер от полукилометра до 40 км, как у кометы Чурюмова–Герасименко с приблизительно 4 км.
</a:t>
            </a:r>
            <a:endParaRPr lang="en-US" sz="1369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
</a:t>
            </a:r>
            <a:pPr algn="ctr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 входят водяной лёд, замороженные газы (CO2, CO, NH3), силикаты и органические вещества, формирующие плотную смесь.
</a:t>
            </a:r>
            <a:endParaRPr lang="en-US" sz="1369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свойства
</a:t>
            </a:r>
            <a:pPr algn="ctr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покрыто слоем углеродистых соединений с низким альбедо, отражающим мало света, а температура на дальних орбитах достигает около −200 °C.
</a:t>
            </a:r>
            <a:endParaRPr lang="en-US" sz="1311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особенности ядра кометы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приближении к Солнцу солнечное тепло испаряет лёд ядра, создавая газовую оболочку, известную как кома, диаметром до сотен тысяч километров.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 и её формирование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 состоит преимущественно из водяного пара, а также CO₂, CO, аммиака и сложных органических молекул.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газообразных веществ, кома содержит пыль — мелкие твёрдые частицы, выбрасываемые с поверхности ядра.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комы — ключевой процесс, раскрывающий свойства ядра и условия вблизи Солнца.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Ионный хвост
</a:t>
            </a:r>
            <a:pPr algn="ctr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Ионный, или плазменный, хвост состоит из ионизированных молекул, которые выталкиваются фотоны и солнечным ветром, всегда направлен в сторону, противоположную Солнцу.
</a:t>
            </a:r>
            <a:endParaRPr lang="en-US" sz="1110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Пылевой хвост
</a:t>
            </a:r>
            <a:pPr algn="ctr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мелких пылевых частиц, отражающих и рассеивающих свет, его форма более изогнута, и он также тянется в направлении от Солнца.
</a:t>
            </a:r>
            <a:endParaRPr lang="en-US" sz="1215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хвостов комет и их природа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40989"/>
            <a:ext cx="4328400" cy="16797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Короткопериодические и долгопериодические кометы различаются по происхождению, периоду обращения и известным примерам.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Короткопериодические кометы встречаются чаще, долгопериодические прилетают реже, но обладают более длительными орбитами.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Minor Planet Center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комет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исторические кометы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6518049" y="169664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Комета Хейла–Боппа (1997)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ярчайших за столетие комет, привлекшая большое внимание благодаря яркому и долгому видимому блеску.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19308" y="34608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Комета Галлея (1986)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комета с периодом около 76 лет, последовательно наблюдаемая и сыгравшая ключевую роль в изучении явления.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819308" y="307526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Комета Хякутаке (1996)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Привлекла внимание необычайной яркостью и близостью к Земле, расширив понимание спектра кометных явлений.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Rosetta: инновационный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Rosetta (ЕКА, 2004–2016) стала первой, вышедшей на орбиту кометы Чурюмова–Герасименко. Она предоставила детальные данные о составе и структуре ядра, а также успешно посадила модуль Philae для непосредственного исследования поверхности.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Кометные миссии: Rosetta и Deep Impact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Deep Impact: изучение внутреннего состава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2005 году NASA реализовало проект Deep Impact — столкновение зонда с ядром кометы Темпеля 1. Это позволило изучить подповерхностный материал, открыв новые сведения о внутренней структуре и составе комет.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зарегистрированных комет связан с прогрессом в оптических технологиях и переходом к цифровым обсерваториям.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Максимумы близ 1810–1850 и 1950–2020 гг. отражают улучшение наблюдательных возможностей и активность комет.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МПО и Международный астрономический союз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появления ярких комет за последние 300 лет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421" y="1853053"/>
            <a:ext cx="274200" cy="243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9633" y="1842470"/>
            <a:ext cx="264900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3533" y="1853053"/>
            <a:ext cx="274200" cy="2437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в мифах и культуре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Китай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воспринимались как «небесные метлы», порождающие перемены и предзнаменования важных событий в жизни общества.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Европа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связывали с предвестниками трагедий и битв — например, изображена комета Галлея на гобелене из Байё, отражающем событие 1066 года.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Мезоамерики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комет ассоциировалось с гибелью лидеров либо наступлением эпидемий, выступая символами божественного влияния на судьбу.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Изотопный анализ показывает сходство соотношения D/H в воде комет и земных океанов, подтверждая гипотезу их вклада в земную гидросферу.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комет на формирование Земли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молекулы и аминокислоты, найденные в ядрах комет, могли быть ключевыми катализаторами для возникновения жизни на Земле.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испарения после столкновений комет способствовали формированию первичной атмосферы, влияя на химический состав планеты.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Метеорные потоки и их связь с кометами
</a:t>
            </a:r>
            <a:pPr algn="ctr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регулярно проходит через пылевые следы комет, вызывая метеорные дожди, такие как Леониды и Персеиды. Эти явления предупреждают о присутствии кометных остатков в околоземном пространстве.
</a:t>
            </a:r>
            <a:endParaRPr lang="en-US" sz="1076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отслеживания опасных объектов
</a:t>
            </a:r>
            <a:pPr algn="ctr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NASA, включая программу Near-Earth Object Observations, систематически наблюдают околоземные объекты, обеспечивая раннее предупреждение о потенциальных столкновениях с кометами.
</a:t>
            </a:r>
            <a:endParaRPr lang="en-US" sz="100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Опасности: риск столкновения с кометой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наземные телескопы, например Very Large Telescope, обеспечивают высокое разрешение и спектроскопический анализ кометных атмосфер.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наблюдения комет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Спектроскопические и фотометрические методы позволяют выявлять химический состав и изменения в активности комет при сближении с Солнцем.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лазерные системы применяются для точного определения орбит и движения комет в реальном времени.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Радиотелескопы помогают изучать молекулярные структуры и динамические процессы в комах, дополняя данные видимого света.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жизненный цикл кометы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жизненного цикла кометы от образования до разрушения или повторного цикла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аминокислот в кометах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ядрах комет выявлен глицин — простейшая аминокислота, важный строительный блок жизни. Это подтверждает гипотезу межзвёздной доставки органики на Землю.
</a:t>
            </a:r>
            <a:endParaRPr lang="en-US" sz="106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органические структуры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кометы Чурюмова — Герасименко выявили разнообразные разветвлённые молекулы, демонстрируя высокую химическую сложность и потенциал для биохимии.
</a:t>
            </a:r>
            <a:endParaRPr lang="en-US" sz="1062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Кристаллический лёд и олигопептиды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содержат кристаллический лёд и примитивные олигопептиды, что свидетельствует о возможности сохранения первичных химических соединений в условиях космоса.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открытия о химии комет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и перспективы будущих исследований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Comet Interceptor ESA (запуск в 2029 году) нацелена на изучение динамически новой кометы, что позволит расширить знания о ранее неизведанных объектах.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анализу образцов с поверхности комет обещает раскрыть новые вещественные характеристики, способствующие пониманию происхождения органики.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спектроскопии и радионаблюдений позволяют открывать ранее неизвестные классы малых тел и изучать их значение для межзвёздной химии.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как ключ к пониманию Солнечной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раскрывают этапы ранней эволюции планет и происхождения воды и жизни на Земле. Их изучение открывает новые горизонты в науке и подготовит к будущим открытиям в астрономии и биологии.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2026-05-08T06:39:41Z</dcterms:created>
  <dcterms:modified xsi:type="dcterms:W3CDTF">2026-05-08T06:39:41Z</dcterms:modified>
</cp:coreProperties>
</file>