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Н. Островский: мастер русской драматургии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научил театр говорить языком жизни.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время перемен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писал в эпоху быстрых перемен: росли города, менялся быт, усиливалось купечество. Он внимательно наблюдал повседневную жизнь Москвы и превращал реальные впечатления в живые сцены и характеры.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Островского называют новатором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вывел на сцену не только дворян, но и купцов, чиновников, мещан, приказчиков. Так в драме появились герои, которых зритель легко узнавал по окружению и поведению.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важны обычные жизненные конфликты: деньги, семейная власть, зависимость, обман и трудный выбор. Из повседневности у него рождается настоящее драматическое напряжение.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естественно: в ней есть пословицы, разговорные обороты, восклицания и паузы. Благодаря этому каждый герой говорит по-своему и выглядит убедительно.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Замоскворечье как источник наблюдений
</a:t>
            </a:r>
            <a:endParaRPr lang="en-US" sz="3224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сцены и подробности помогли ему создать правдоподобные пьесы. Из этих впечатлений выросли «Свои люди — сочтёмся!», «Гроза» и «Бесприданница».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московская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Замоскворечье Островский видел купеческие дома, лавки, дворы и торговые сделки. Здесь он особенно хорошо почувствовал, как устроен быт и как люди разговаривают между собой.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темы переплетаются почти в каждой пьесе, поэтому один и тот же конфликт часто раскрывается сразу с нескольких сторон.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Островского; школьный литературный канон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пьес Островского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центре внимания оказываются деньги и семья: именно они чаще всего запускают действие и определяют развязку.
</a:t>
            </a:r>
            <a:endParaRPr lang="en-US" sz="12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00" y="15405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056" y="3261000"/>
            <a:ext cx="16743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4081" y="1533950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главное художественное средство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так, как говорят в жизни: просто, выразительно и по-разному. Это помогает сразу понять их возраст, положение и характер.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недосказанность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важны не только слова, но и молчание, паузы, намёки. Из-за этого сцены становятся напряжённее и ближе к настоящему разговору.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обороты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часто использует пословицы, повторения и привычные выражения. Такие детали делают речь узнаваемой и придают ей народный оттенок.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характеристика героя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манере говорить легко отличить купца, чиновника, прислугу или молодого человека. Язык у Островского помогает раскрыть внутренний мир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пьесы и их особенности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сопоставим самые известные произведения Островского и их главные художественные особенности.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Островского разные жанры, но в каждой пьесе точно показаны характеры и общественные противоречия.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«Гроза» — самая известная драма Островского
</a:t>
            </a:r>
            <a:endParaRPr lang="en-US" sz="2832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«Гроза», написанная в 1859 году, показывает столкновение Катерины с суровыми нравами купеческого мира. В центре драмы — её стремление к свободе и правде.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провинциальном городе на Волге, где особенно чувствуется страх и замкнутость. Образ грозы усиливает напряжение и делает конфликт ещё острее.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пьесах герой словно оказывается в ловушке: на него давят дом, общество и собственные чувства.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Островского; школьный литературный анализ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конфликты чаще всего встречаются у Островского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конфликт обычно создаёт не один злодей, а вся среда, которая ограничивает свободу героя.
</a:t>
            </a:r>
            <a:endParaRPr lang="en-US" sz="129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пьесах драматурга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Катерина, Лариса и другие героини у Островского часто стремятся к свободе и искренности. Но окружающий мир заставляет их подчиняться чужой воле и правилам.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из них по-своему переживает одиночество, унижение или несправедливость. Поэтому женские образы у драматурга особенно выразительны и запоминаются надолго.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показывает не только внешние поступки героинь, но и их внутреннюю борьбу. Читатель видит, как трудно им сделать честный и смелый выбор.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судьбы женщин драматург особенно ясно раскрывает тему зависимости человека от семьи, денег и общественного мнения.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пьесах Островского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обычной жизни у Островского рождается драматическое столкновение.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сатира в творчестве Островского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умел смешить не ради пустой шутки, а чтобы показать человеческие слабости. Его комические сцены разоблачают жадность, хвастовство и лицемерие, делая персонажей особенно запоминающимися.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него часто возникает из несоответствия между словами и поступками. Герои говорят уверенно и красиво, но их поведение выдаёт мелочность, корысть или самодовольство.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смотрит на московские улицы, купеческие дома, лавки и семейный уклад, собирая живые впечатления для будущих пьес.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 входят деньги, наследство, разговоры о торговле, привычки за столом и в доме. Эти мелочи делают сцену убедительной.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быт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тому, как герой ведёт себя в повседневных ситуациях, сразу видно его характер, привычки и отношение к людям.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быта помогают понять: у Островского столкновение возникает не случайно, а вырастает из самой среды и её правил.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и точность бытовых деталей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отдельные пьесы, а устойчивые особенности его почерка, заметные почти в каждом произведении.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пьесам А. Н. Островского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художественного мастерства Островского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остаются реализм и диалог: именно они делают пьесы Островского живыми, узнаваемыми и легко сценичными.
</a:t>
            </a:r>
            <a:endParaRPr lang="en-US" sz="12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085038"/>
            <a:ext cx="3856200" cy="13780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с появлением Островского изменилась русская сцена и её язык.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усилил национальное начало в театре: на сцене стали звучать русская речь, узнаваемые характеры и реальные жизненные конфликты.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театра XIX века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и русский театр
</a:t>
            </a:r>
            <a:endParaRPr lang="en-US" sz="3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пьесы Островского понятны современным школьникам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Островского сталкиваются с тем, что знакомо и сегодня: давлением семьи, страхом ошибиться, зависимостью от чужого мнения и желанием сохранить достоинство.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пьесах легко увидеть ситуации, где деньги, несправедливость или строгие правила мешают человеку быть самим собой и свободно выбирать путь.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эти произведения воспринимаются не как далёкая история, а как разговор о честности, ответственности и трудных решениях, которые бывают в жизни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мотивы и сказочность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«Снегурочке» Островский использует фольклор, песни, обряды и образы природы, чтобы создать особый мир, похожий на народную сказку и старинное предание.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элементы делают пьесу поэтичной и символичной. Благодаря им драматург показывает не только действие, но и красоту народной культуры и её представлений о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пьесы от наблюдения к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жизненные наблюдения превращаются у Островского в театральное действие.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93775" y="142608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3600" y="3195018"/>
            <a:ext cx="318300" cy="2546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мастерства драматурга
</a:t>
            </a:r>
            <a:endParaRPr lang="en-US" sz="3171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наблюдений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2587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замечал бытовые детали, жесты и привычки людей, поэтому его сцены выглядят очень правдиво и узнаваемо.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диалог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191375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звучит естественно, а по словам, паузам и повторениям легко понять характер и настроение каждого героя.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характеры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101550" y="1833925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много запоминающихся образов: каждый герой говорит и действует по-своему, а не как безликая фигура.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58750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внешними поступками Островский показывает чувства, страхи, сомнения и внутреннюю борьбу, которая делает конфликт убедительным.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и юмор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191375" y="3602850"/>
            <a:ext cx="27162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умеет соединять серьёзные переживания с сатирой, поэтому его пьесы одновременно волнуют, учат и заставляют задуматься.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Островский: драматург, который показал живую русскую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создал пьесы, в которых русская жизнь звучит правдиво и ярко. Его мастерство сделало национальную драму важной частью литературы и театра.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2026-05-23T01:20:02Z</dcterms:created>
  <dcterms:modified xsi:type="dcterms:W3CDTF">2026-05-23T01:20:02Z</dcterms:modified>
</cp:coreProperties>
</file>