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jpe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страны богатеют быстрее других?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и развивающиеся страны: мировое хозяйство и неравномерность развития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промышленной революции к современному миру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стран сложилось исторически: раньше промышленность и капитал сосредоточились в Европе и Северной Америке, а колониальное наследие замедлило развитие многих территорий Азии, Африки и Латинской Америки. Сегодня группы стран меняются, но неравенство сохраняется.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развитых стран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 душу населения обычно высокий, поэтому у домохозяйств больше возможностей для потребления, накоплений и доступа к качественным услугам, хотя внутри страны сохраняется разница между социальными группами.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041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наука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41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активно инвестируют в исследования, университеты и высокотехнологичное производство. Именно поэтому они чаще задают темп в цифровизации, медицине, инженерии и создании новых товаров.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709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услуг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709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занятых работает в сфере услуг, а сельское хозяйство занимает небольшую долю. Это означает высокую специализацию экономики, развитые финансы, транспорт, связь и современную деловую инфраструктуру.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875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75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экономики поддерживают правовая система, эффективное управление и большие расходы на образование, здравоохранение и социальную защиту, что помогает сохранять стабильность и доверие к государству.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543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качество жизни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9543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младенческая смертность, высокая продолжительность жизни и грамотность населения отражают доступность медицины, образования, чистой воды и устойчивой системы социальной поддержки.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развитых стран и их специализация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в информационных технологиях, финансах, аэрокосмической отрасли и научных исследованиях. Их экономика опирается на крупные корпорации, инновационные центры и мощный внутренний рынок.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и другие страны Северной Европы сочетают высокий уровень жизни, инновационную экономику и развитую социальную поддержку. Это делает их важным примером баланса между эффективностью и социальной защитой.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занимает ведущие позиции в электронике, робототехнике и высокоточных технологиях. Ее промышленность делает ставку на качество, автоматизацию и постоянное техническое совершенствование.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известна машиностроением, автомобилестроением и химической промышленностью. Страна сочетает высокую производительность, экспортную ориентированность и сильные позиции в промышленной кооперации.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ВВП на душу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не показывает качество жизни полностью, но хорошо отражает масштаб экономических возможностей и уровень производительности.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группами стран очень велик: крупные экономики с большим населением могут иметь сравнительно низкий доход на человека.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общедоступных оценок ВВП на душу населения; уровни округлены для сравнения.
</a:t>
            </a:r>
            <a:endParaRPr lang="en-US" sz="11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развивающихся стран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на душу населения чаще средний или низкий, поэтому у многих семей ограничены возможности для накоплений, качественного жилья, отдыха и долгосрочных инвестиций в образование детей.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доходы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население увеличивается быстрее, чем успевают расширяться школы, больницы, транспорт и жилищное строительство. Это усиливает нагрузку на городскую инфраструктуру и бюджет.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доля занятых работает в сельском хозяйстве, добыче сырья или неформальном секторе. Такая структура делает экономику уязвимой к ценам на мировом рынке и погодным рискам.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многие развивающиеся страны располагают крупными внутренними рынками, трудовыми ресурсами и возможностями для ускоренного роста, если удается привлечь инвестиции и модернизировать экономику.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потенциал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неравный доступ к медицине, нехватка чистой воды и нестабильная занятость остаются важными проблемами. Особенно сильно они затрагивают сельские районы и окраины крупных городов.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развитыми и развивающимися странами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разрыв затрагивает не только доход, но и повседневные условия жизни, занятость и инфраструктуру.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 и технологический уровень, тем лучше инфраструктура, здравоохранение и цифровая связанность. У развивающихся стран контрасты обычно сильнее.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географическое сравнение по общим признакам социально-экономического развития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более высокому уровню развития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схемы отражает связь между человеческим капиталом, инвестициями и качеством управления.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население и города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развивающихся странах новые кварталы часто появляются на окраинах, а дороги и школы не успевают за темпами застройки. В результате мегаполис расширяется рывками: рядом с современными центрами возникают районы с перегруженной инфраструктурой и дефицитом базовых услуг.
</a:t>
            </a:r>
            <a:endParaRPr lang="en-US" sz="96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растёт быстрее карт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влияет не только на бюджет, но и на будущее экономики. Если детей и молодежи много, нужны школы и рабочие места; если пожилых людей становится больше, стране требуется устойчивая система социальной поддержки и здравоохранения.
</a:t>
            </a:r>
            <a:endParaRPr lang="en-US" sz="972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заметно увеличивается доля людей старше 65 лет. Это меняет жизнь городов: растут расходы на медицину и пенсии, а на рынке труда становится важнее привлекать квалифицированных работников и повышать производительность.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где население стареет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экономики: от сельского хозяйства к сфере услуг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секторов различается по странам, но общий тренд один: чем выше развитие, тем сильнее растет роль услуг и технологий.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связано с более высокой производительностью и сложной экономикой. В аграрных экономиках переход к этой модели идет медленнее.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диаграмма, отражающая типичную структуру экономики развитой страны; значения округлены для наглядности.
</a:t>
            </a:r>
            <a:endParaRPr lang="en-US" sz="11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 человеческого капитала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образования, тем больше у страны специалистов, способных повышать производительность, внедрять новые технологии и создавать более сложные товары и услуги. Это напрямую влияет на конкурентоспособность экономики.
</a:t>
            </a:r>
            <a:endParaRPr lang="en-US" sz="941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ресурс роста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исследования, университеты и цифровые технологии формируют основу для новых отраслей и технологического обновления. Без этого страна чаще остается зависимой от простых производств и внешних технологий.
</a:t>
            </a:r>
            <a:endParaRPr lang="en-US" sz="983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инновации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навыки и профессиональная подготовка населения определяют долгосрочные перспективы развития. Когда люди получают образование и возможность работать по специальности, экономика растет устойчивее и быстрее.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шире охват средним и высшим образованием, а обучение дольше и качественнее. В развивающихся странах разрыв часто связан с бедностью семей, нехваткой школ и неравенством между городом и селом.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знаниям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качество жизни населения
</a:t>
            </a:r>
            <a:endParaRPr lang="en-US" sz="2691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помощи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жители чаще быстро получают медицинскую помощь, а сеть больниц и поликлиник позволяет раньше выявлять болезни и снижать риски осложнений.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повседневной среды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здоровье влияют не только больницы, но и чистая вода, питание, жилье и состояние окружающей среды. Эти условия отражают эффективность социальной политики государства.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высокий уровень медицины, вакцинации и санитарии обычно связан с низкой детской смертностью и более высокой ожидаемой продолжительностью жизни населения.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развивающихся стран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из них не хватает врачей, оборудования и устойчивой санитарной инфраструктуры, поэтому инфекционные заболевания и предотвратимые болезни сохраняются дольше.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качества жизни и неравенства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формально высокий доход страны не гарантирует одинаково высокий уровень жизни для всех групп населения и всех регионов.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качество жизни зависит не только от общего дохода, но и от того, как распределены инфраструктура, медицина, цифровой доступ и социальные возможности.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 Human Development Report; World Bank Data (обобщение по группам стран, актуальные сопоставимые значения по странам различаются)
</a:t>
            </a:r>
            <a:endParaRPr lang="en-US" sz="11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 сырьевая специализация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экономики чаще продают на внешние рынки машины, оборудование, программное обеспечение и услуги высокой добавленной стоимости, поэтому получают более устойчивый доход от торговли.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развитых стран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специализация часто ограничивает развитие сложной промышленности и исследований, поэтому страна дольше остается в положении поставщика ресурсов, а не создателя технологий.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модернизации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бюджет и валютные поступления зависят от одного-двух товаров, экономике труднее переживать кризисы, а планы модернизации становятся менее предсказуемыми.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колебаниям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развивающиеся государства экспортируют нефть, газ, металлы или сельскохозяйственное сырье, что делает их доходы сильно зависимыми от мировых цен и спроса.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роль развивающихся стран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 мирового дохода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сдвиг в распределении ресурсов: экономически сильные страны контролируют непропорционально большую часть мирового дохода и потребления.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распределен значительно неравномерно: небольшая группа стран концентрирует основную долю ресурсов, тогда как большинство населения мира живет в странах со средними и низкими доходами.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оценка по группам стран на основе данных о мировом доходе и населении, 2023–2024
</a:t>
            </a:r>
            <a:endParaRPr lang="en-US" sz="12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ускорения развития страны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схема: развитие зависит от последовательности реформ, инвестиций и устойчивых институтов; негативные факторы могут разрывать этот цикл.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переходного типа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сочетает огромный внутренний рынок, мощную промышленность и быстро растущий технологический сектор. На фоне мегаполисов и индустриальных зон особенно заметны различия между побережьем и внутренними районами, где уровень развития остается ниже.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масштаб и перестройка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демонстрирует динамику в сфере услуг, цифровых решений и крупных городских агломераций. Вместе с тем в стране сохраняются резкие различия в инфраструктуре, доступе к медицине и качестве школьного образования между регионами.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рост на фоне контрастов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активно участвуют в мировой торговле и развивают промышленность, транспорт и городские центры. Однако в них по-прежнему видны социальные контрасты, поэтому их развитие нельзя назвать завершенным или однородным.
</a:t>
            </a:r>
            <a:endParaRPr lang="en-US" sz="1068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Мексика и Турция: пространство перехода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8550" y="3049307"/>
            <a:ext cx="2801400" cy="13842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7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развивающихся стран
</a:t>
            </a:r>
            <a:endParaRPr lang="en-US" sz="2800" dirty="0"/>
          </a:p>
        </p:txBody>
      </p:sp>
      <p:sp>
        <p:nvSpPr>
          <p:cNvPr id="18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дороги, энергетика и связь затрудняют перевозки, удорожают товары и ограничивают доступ жителей к рынкам, школам и медицинским услугам, особенно за пределами крупных городов.
</a:t>
            </a:r>
            <a:endParaRPr lang="en-US" sz="800" dirty="0"/>
          </a:p>
        </p:txBody>
      </p:sp>
      <p:sp>
        <p:nvSpPr>
          <p:cNvPr id="19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дефицит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Коррупция, нестабильность и слабая защита собственности снижают доверие инвесторов, из-за чего бизнес откладывает долгосрочные проекты и обновление производства.
</a:t>
            </a:r>
            <a:endParaRPr lang="en-US" sz="800" dirty="0"/>
          </a:p>
        </p:txBody>
      </p:sp>
      <p:sp>
        <p:nvSpPr>
          <p:cNvPr id="21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риски
</a:t>
            </a:r>
            <a:endParaRPr lang="en-US" sz="1100" dirty="0"/>
          </a:p>
        </p:txBody>
      </p:sp>
      <p:sp>
        <p:nvSpPr>
          <p:cNvPr id="22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задолженность и зависимость от импорта технологий уменьшают пространство для самостоятельной политики, а кризисы быстрее передаются в бюджет и на рынок труда.
</a:t>
            </a:r>
            <a:endParaRPr lang="en-US" sz="800" dirty="0"/>
          </a:p>
        </p:txBody>
      </p:sp>
      <p:sp>
        <p:nvSpPr>
          <p:cNvPr id="23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уязвимость
</a:t>
            </a:r>
            <a:endParaRPr lang="en-US" sz="1100" dirty="0"/>
          </a:p>
        </p:txBody>
      </p:sp>
      <p:sp>
        <p:nvSpPr>
          <p:cNvPr id="24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опустынивание особенно опасны для стран, где сельское хозяйство остается важным источником дохода и занятости населения.
</a:t>
            </a:r>
            <a:endParaRPr lang="en-US" sz="800" dirty="0"/>
          </a:p>
        </p:txBody>
      </p:sp>
      <p:sp>
        <p:nvSpPr>
          <p:cNvPr id="25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
</a:t>
            </a:r>
            <a:endParaRPr lang="en-US" sz="1100" dirty="0"/>
          </a:p>
        </p:txBody>
      </p:sp>
      <p:sp>
        <p:nvSpPr>
          <p:cNvPr id="26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безработица и разрыв между городом и селом усиливают территориальные контрасты, создавая разные стартовые условия для образования, здоровья и занятости.
</a:t>
            </a:r>
            <a:endParaRPr lang="en-US" sz="800" dirty="0"/>
          </a:p>
        </p:txBody>
      </p:sp>
      <p:sp>
        <p:nvSpPr>
          <p:cNvPr id="27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переход страны между группами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переход к более высокому уровню развития формируется сочетанием экономических, демографических и институциональных факторов, а не одним решением.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возникает там, где одновременно развиваются человеческий капитал, инфраструктура, технологии и эффективное управление; разрозненные меры дают гораздо слабее результат.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UNDP; обобщение по факторам экономического роста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велик, но он не является неизменным. Образование, инвестиции, технологии и сильные институты постепенно расширяют возможности страны и повышают качество жизни людей.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 — не приговор, а процесс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2026-06-03T05:14:49Z</dcterms:created>
  <dcterms:modified xsi:type="dcterms:W3CDTF">2026-06-03T05:14:49Z</dcterms:modified>
</cp:coreProperties>
</file>