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Научно-фантастическая литература: книги о будущем, науке и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жанр, где воображение проверяет идеи о технологиях, космосе и последствиях для людей.
</a:t>
            </a:r>
            <a:endParaRPr lang="en-US" sz="2968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научная фантастика важна на уроках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наука быстро менялась, и появились тексты, которые обсуждали будущее. Жюль Верн и Герберт Уэллс задали тон. В школе жанр ценен темами прогресса, ответственности учёного и нравственного выбора — чтобы связать книгу с жизнью.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научной идеи: гипотезы, эксперимента или правдоподобного допущения, которое можно объяснить. Именно оно запускает события и заставляет героев действовать.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нередко переносит читателя в будущее, космос, лабораторию или изменённый мир. Новые условия проверяют, как привычные законы работают на практике и что будет дальше.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научной фантастики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связаны с тем, чем полезны и чем опасны технологии. Герои сталкиваются с вопросом ответственности: что должен учесть человек, прежде чем применять открытие?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Жюль Верн — писатель, открывший читателям мир науки и приключений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под водой: когда наука становится приключением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«Двадцать тысяч лье под водой» читатель попадает в мир технических возможностей, где подводный транспорт помогает раскрывать тайны океана. Экспедиции полны наблюдений и объяснений, благодаря которым обычное любопытство превращается в интерес к исследованию.
</a:t>
            </a:r>
            <a:endParaRPr lang="en-US" sz="833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Луна, море и кругосветка: вера в инженерные мечты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 Земли на Луну» показывает историю полёта как результат упорной работы и смелых замыслов. А в «Пятнадцатилетнем капитане» приключение держится на знаниях и умении ориентироваться в мире. Так наука и сюжет идут вместе.
</a:t>
            </a:r>
            <a:endParaRPr lang="en-US" sz="9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Герберт Уэллс и научная фантастика как разговор о проблемах общества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Уэллса важна не только техника, но и её последствия. В центре — как открытия меняют судьбы людей, усиливают напряжение в обществе и заставляют задуматься о цене прогресса.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«Машине времени» звучит страх перед неизвестным и размышление о том, куда может привести неравенство. Герой наблюдает будущее, и читатель сравнивает его с сегодняшними решениями.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миров» и «Человек-невидимка» обращают внимание на пределы человеческого контроля. Опасность возникает там, где сила науки действует без продуманной ответственности и понимания последствий.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романы учат видеть главное: научное открытие способно принести и пользу, и разрушение. Важно, кто и как использует открытие, и какие нравственные границы остаются в силе.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научной фантастики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жанра пересекаются: один сюжет может быть одновременно космическим и социальным, но в центре обычно остаётся главный мотив.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видно, что чаще всего читатели встречают миры космоса и истории о будущем общества. Антиутопия и технологии добавляют напряжение и размышление о рисках.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визуализация без точных статистических подсчётов по изданиям; значения выбраны как пример для объяснения различий.
</a:t>
            </a:r>
            <a:endParaRPr lang="en-US" sz="9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96662"/>
            <a:ext cx="4750071" cy="26195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научной фантастики и их 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автора, произведение, год и ключевую идею.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разных авторов показывают: жанр одинаково охотно говорит и о науке, и о судьбе общества, и о том, каким может быть человек в будущем.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годах из общедоступных библиографических справок и изданий произведений.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фантастика рассказывает о полётах к далёким планетам, жизни на станциях и встречах с неизвестными мирами. Вселенная помогает показать смелость, одиночество, командную работу и ответственность.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космические сюжеты стали особенно популярными: развитие ракетостроения, спутников и первых полётов человека сделало тему реальной. Поэтому фантазия чаще опирается на технологические мечты и ожидания.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как один из главных образов жанра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сюжет научно-фантастического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сюжета: от научной идеи к социальным последствиям и нравственному выбору.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99929"/>
            <a:ext cx="676275" cy="541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513" y="2040949"/>
            <a:ext cx="658979" cy="65897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Антиутопия как предупреждение о будущем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Антиутопия как предупреждение о будущем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5300" y="2851548"/>
            <a:ext cx="3352800" cy="1520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слежка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живут в мире, где удобство превращается в инструмент власти. Слежка и запреты ограничивают свободу, а привычные правила системы постепенно вытесняют личные желания и чувства.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279865" y="2851548"/>
            <a:ext cx="3352800" cy="1520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безответственной силы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Антиутопия показывает, что технологии и власть могут работать «против человека». Если нравственные границы размыты, прогресс становится средством подчинения личности и уничтожения доверия.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традиция жанра связана с Александром Беляевым и Иваном Ефремовым, а также с Аркадием и Борисом Стругацкими и Киром Булычёвым. В центре — космос, научный поиск и будущее общества.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этих книг постоянно сталкиваются с вопросами нравственного выбора: как действовать, когда наука ускоряется, а риск растёт. При этом приключение остаётся понятным и увлекательным.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соединяют интерес к фактам и идеям с гуманистической мыслью. Они помогают увидеть, каким должен быть человек будущего, и почему прогресс требует ответственности не меньше, чем знаний.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фантастика в русской и советской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научной фантастике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чаще всего «собирают» целый мир вокруг истории: космос и общество задают масштаб, а остальные темы добавляют детали и интригу.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доли у космоса и будущего общества объясняются тем, что эти темы позволяют расширить пространство действия и сразу поставить нравственные вопросы.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визуализация для школьной презентации; точная статистика не использовалась.
</a:t>
            </a:r>
            <a:endParaRPr lang="en-US" sz="10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 искусственный интеллект в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ставит сюжет под 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роботов и искусственного интеллекта поднимают вопросы о мышлении, эмоциях и самостоятельных решениях. Сюжеты проверяют, где проходит грань между инструментом и «партнёром», и что меняется для людей.
</a:t>
            </a:r>
            <a:endParaRPr lang="en-US" sz="1326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историях важны закон, контроль и ответственность создателя. Герой сталкивается с последствиями: устройство может помочь, но также нарушить доверие, поставить под угрозу свободу и человеческое достоинство.
</a:t>
            </a:r>
            <a:endParaRPr lang="en-US" sz="13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506" y="1426907"/>
            <a:ext cx="614981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фантастика и фэнтези: в чём разница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помогает понять, какие законы управляют происходящим и как автор объясняет события.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способ объяснения реальности: в фантастике события «выводятся» из допущений и техники, в фэнтези — из магических законов.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признаков по учебным материалам и литературоведческим определениям.
</a:t>
            </a:r>
            <a:endParaRPr lang="en-US" sz="10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33762"/>
            <a:ext cx="386371" cy="3434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33762"/>
            <a:ext cx="386371" cy="343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научной фантастики, которые стали реальностью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технологии и подводные экспедиции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подводные лодки стали символом исследования глубин. Сегодня реальные средства позволяют проводить работы в океане, и читателю легче представить, зачем нужна инженерная смелость.
</a:t>
            </a:r>
            <a:endParaRPr lang="en-US" sz="1274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 и удалённое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Фантастические сцены с передачей изображения на расстояние подготовили воображение к будущему. Современные видеосервисы действительно изменили общение и работу, особенно когда важна скорость связи.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полёты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путешествиях за пределы Земли показывали, как меняется жизнь человека, когда он учится жить по законам космоса. Реальная ракетная техника сделала эти сюжеты не только мечтой.
</a:t>
            </a:r>
            <a:endParaRPr lang="en-US" sz="1424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Планшеты и «умные»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рассуждений о чудесах литература чаще показывала влияние устройства на человека. Сегодня смартфоны, планшеты и помощники стали повседневными, подтверждая: важна не только техника, но и привычки людей.
</a:t>
            </a:r>
            <a:endParaRPr lang="en-US" sz="12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в научно-фантастическом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чтения: от интереса к идее — к пониманию вопроса и выводу о будущем человека.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научная фантастика интересна семиклассникам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соединяет приключение, тайну и близкие подросткам темы: дружбу, выбор, смелость, ошибку и ответственность. Герои часто оказываются учениками или людьми, похожими по возрасту.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персонажей быстро меняется из‑за новых открытий: появляются устройства, правила или неожиданные ограничения. Это создаёт напряжение и заставляет думать, как бы ты поступил на месте героя.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вопросы нравственности проявляются в каждом решении, такие книги легко обсуждать на уроке. Чтение становится не просто развлечением, а тренировкой понимания последствий прогресса.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мира научной фантастики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космос обычно задают «визуальный ритм» текста: они быстрее всего создают ощущение будущего. Остальные элементы связывают приключение с идеями.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самые высокие столбцы у технологий и космоса подтверждают, что именно они сильнее всего формируют образ времени. Остальное добавляет смысл и глубину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для презентации; точные измерения не проводились.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научная фантастика часто говорит о цифровом мире, экологии и генетике, а также о контактах с инопланетянами. Многие сюжеты построены так, чтобы герой напрямую сталкивался с последствиями открытий.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подростковые серии, где научная идея соединяется с динамичным развитием событий. Жанр остаётся актуальным, потому что показывает: будущее зависит от человеческих решений и ответственности.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научная фантастика и её темы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фантастика как разговор о будущем и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Научно-фантастическая литература соединяет науку, воображение и ответственность. Она связывает открытия с жизнью людей, поднимает вопросы свободы и выбора и учит оценивать последствия прогресса.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2026-05-15T05:12:56Z</dcterms:created>
  <dcterms:modified xsi:type="dcterms:W3CDTF">2026-05-15T05:12:56Z</dcterms:modified>
</cp:coreProperties>
</file>