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 литературе XX века: наступления и отступления советской власти
</a:t>
            </a:r>
            <a:endParaRPr lang="en-US" sz="324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 сохранила правду о власти, страхе и надежде целой эпохи.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власть в Советском Союзе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1917 по 1991 год писатели работали между идеологическим контролем и стремлением назвать реальность без прикрас. Менялись правила, жанры и интонации, но главным оставался вопрос: что можно сказать о времени открыто, а что приходится прятать.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Гражданская война в литературе 1920-х годов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советские тексты часто передавали восторг историческим переломом, когда старый мир рушился, а новая жизнь казалась началом справедливого будущего.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писатели показывали насилие, разрыв семей, выбор между сторонами и нравственную цену войны. Так возникала не только героика, но и трагедия эпохи.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Булгакова, Фадеева, Шолохова и Пастернака революция предстает как событие, меняющее судьбы людей глубже, чем политические лозунги и официальные обещания.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утверждался контроль над литературой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формирования советской литературной системы в XX веке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 официальный метод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скрывалось за официальной схемой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 этим каноном часто оставались голод, страх, насилие и разрушение привычной жизни. Литература подчинялась задаче убеждать, поэтому острые конфликты нередко смягчались или вовсе исчезали из печати.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герой и исторический оптимизм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закрепил образ героя, который действует вместе с партией и ведёт читателя к уверенной вере в будущее. Такой текст должен был показывать действительность как движение к «правильной» цели.
</a:t>
            </a:r>
            <a:endParaRPr lang="en-US" sz="9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94971"/>
            <a:ext cx="4009200" cy="13501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 неподцензурная литература СССР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различались условия существования текста, его темы и читательская судьба.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Легальность текста определялась не только качеством, но и его политической приемлемостью. Это разделяло литературу на разные культурные миры.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литературно-исторические сведения о советской эпохе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цензура: динамика официального контроля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условно отражают не число текстов, а степень контроля: чем выше значение, тем сильнее давление на автора и редакцию.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давления пришёлся на 1930-е годы, затем контроль ослабел после 1956 года и заметно снизился в период гласности.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Историко-литературная периодизация СССР, 1932–1991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78278"/>
            <a:ext cx="719700" cy="575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деревня в прозе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в литературе показана как резкое вмешательство государства в крестьянскую жизнь, где хозяйственный план сталкивается с личной памятью, трудом и привычным укладом деревни.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Платонова и Шолохова сельский мир переживает распад семейных связей, утрату опоры и чувство незащищённости. Дом перестаёт быть устойчивым центром человеческой жизни.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цена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фиксирует раскулачивание, страх перед властью и внутренний надлом людей, которых официальная риторика называла лишь участниками большого исторического проекта.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сохраняли память о крестьянском опыте, показывая, что за статистикой и лозунгами стоят голод, утраты и долгие последствия насильственных перемен.
</a:t>
            </a:r>
            <a:endParaRPr lang="en-US" sz="7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лагерная тема в литературе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проза стала свидетельством того, как государственное насилие разрушало личность, достоинство и саму привычку доверять миру. Это уже не сюжет, а форма исторической памяти.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Шаламова, Солженицына и Гинзбург важны точная деталь, сдержанная интонация и отказ от лозунгов. Автор говорит не от имени системы, а от имени человека, прошедшего через принуждение.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изменили представление о советской истории, потому что читатель увидел цену репрессий не в абстрактных цифрах, а в конкретной человеческой судьбе и нравственном выборе.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в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объединяла разные формы письма: от стихотворной исповеди до документальной повести. Каждая из них по-своему удерживала память о фронте.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фронтовой прозы и повести о подвиге показывает стремление соединить героизм с опытом личной утраты и окопной правды.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 Великой Отечественной войне: произведения К. Симонова, А. Твардовского, В. Некрасова, Б. Васильева, В. Кондратьева
</a:t>
            </a:r>
            <a:endParaRPr lang="en-US" sz="7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«Оттепель» и расширение литературной правды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«Новый мир», публичные чтения и новые публикации вернули в литературу сложные интонации, а вместе с ними — интерес к человеку, живущему внутри системы.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1956 года писатели чаще обращались к личному опыту, нравственному выбору и памяти о войне, отказываясь от привычной официальной риторики и упрощённого героического тона.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Диссидентская и самиздатовская литература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Самиздат позволял распространять тексты, которые не проходили официальную печать, сохраняя независимый разговор о свободе и несвободе.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Авторы критиковали бюрократию, ложь официального языка и давление системы на личность, часто рискуя публикацией и репутацией.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Часть произведений выходила за рубежом, когда внутри страны они оставались запрещёнными или недоступными читателю.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Благодаря самиздату литературный голос не исчезал даже там, где публичное пространство было жёстко ограничено.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писателя в СССР: от публикации к запрету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советской литературной системе художественная судьба текста зависела от редакции, цензуры и политической допустимости.
</a:t>
            </a:r>
            <a:endParaRPr lang="en-US" sz="10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их литературные модели советской эпохи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авторов с ведущими темами помогает увидеть, как по-разному литература отвечала на вызовы советского времени.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историческая эпоха породила разные художественные ответы: от сатиры и эпоса до свидетельства и нравственного анализа.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русская и советская литература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литературных тем по десятилетиям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менялись не только сюжеты, но и допустимый язык разговора о власти, войне и повседневной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связь между историческим климатом и литературной повесткой: чем свободнее эпоха, тем шире тематический диапазон.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СССР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Позднесоветская проза: человек в системе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Писатели 1970–1980-х годов всё чаще показывали не лозунг, а частную жизнь, где судьба семьи, дома и памяти становилась мерой исторических изменений.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Важнейшей темой стал нравственный выбор: сохранить внутреннюю честность, приспособиться к давлению или потерять связь с собой и близкими.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Ю. Трифонов, В. Распутин, В. Астафьев, Ф. Абрамов и Ч. Айтматов исследовали, как система меняет человека незаметно, через быт, привычку и молчание.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и возвращение запрещённой литературы
</a:t>
            </a:r>
            <a:endParaRPr lang="en-US" sz="2166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выходят из тени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середины 1980-х годов журналы начали печатать произведения, которые долгие годы лежали в архивах или передавались только в списках. Для читателя это стало встречей с другой, долго скрытой версией литературной истории.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Возвращённые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печать вернулись Булгаков, Платонов, Солженицын, Гроссман, Мандельштам и многие другие авторы. Их тексты расширили представление о советской эпохе, показав её не только через официальные лозунги, но и через личную трагедию.
</a:t>
            </a:r>
            <a:endParaRPr lang="en-US" sz="84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читательский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Гласность изменила само отношение к литературе: теперь она воспринималась как пространство памяти, спора и восстановления справедливости. Читатель увидел, что культурный канон был намного шире, чем прежде казалось.
</a:t>
            </a:r>
            <a:endParaRPr lang="en-US" sz="8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литературного замалчивания к исторической памяти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текста от запрета к признанию и включению в культурную память.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литературного осмысления советской власти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и эпохи по-разному распределяли внимание между героикой, страхом, повседневностью и языком власти.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советская литература не сводится к одной версии истории, а складывается из нескольких конкурирующих оптик.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и советской литературе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 литература объяснила советскую власть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 показала советскую власть и как проект надежды, и как систему контроля, заставившую писателей говорить о цене исторических перемен, человеческой совести и праве на память.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2026-05-20T00:52:25Z</dcterms:created>
  <dcterms:modified xsi:type="dcterms:W3CDTF">2026-05-20T00:52:25Z</dcterms:modified>
</cp:coreProperties>
</file>