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питаются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животного есть свой способ добывать еду и силы.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животных и их жизнь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животных зависит от места жизни, строения тела и того, как они добывают корм. Одни находят растения, другие охотятся, а третьи выбирают совсем необычную еду — всё это помогает им выживать в природе.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животных по питанию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6873" y="1180290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питаются растениями: травой, листьями, корой, плодами и семенами. Их зубы обычно широкие и удобные для долгого пережёвывания жёсткой пищи.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16873" y="2410321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добывают пищу, охотясь на других животных. Им помогают острые зубы, когти, сильные лапы и очень внимательные глаза или чуткий слух.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16873" y="3640352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животные едят и растительную, и животную пищу. Они легко подстраиваются к разным условиям и могут менять своё меню в зависимости от сезона и места жизни.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пища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выбирают то, что растёт вокруг них: траву, листья, кору, семена и плоды. Такая еда помогает им получать силы, но часто требует долгого жевания.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зубы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травоядных зубы широкие и крепкие. Они не режут, а перетирают пищу, как маленькая мельница, чтобы её было легче проглотить и переварить.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Животные-примеры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травоядным относятся корова, лошадь, заяц и олень. Эти животные особенно хорошо приспособлены к поеданию растений и почти не нуждаются в мясе.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 кормом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Травоядным важно жить там, где хватает зелени. Поэтому одни пасутся на лугу, другие ищут корм в лесу, а третьи поедают кустарники и ветки.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животные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Хищники: те, кто ловит добычу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хищника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питаются мясом других животных. Чтобы добыть еду, им нужно быстро заметить добычу, незаметно подобраться к ней и удержать её крепкими лапами или когтями.
</a:t>
            </a:r>
            <a:endParaRPr lang="en-US" sz="1419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зубы помогают хищникам разрывать мясо на кусочки. Сильные когти и лапы нужны, чтобы схватить добычу и не дать ей убежать.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Чуткие органы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хищники хорошо слышат, видят или чувствуют движение вокруг. Это помогает им охотиться даже тогда, когда добыча прячется или быстро убегает.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относится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Лев, волк, тигр, сова и кошка — примеры хищников. У каждого из них свои способы охоты, но цель одна: поймать пищу для жизни.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животные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24408" y="1180242"/>
            <a:ext cx="8202574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Едят разное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животные не ограничиваются только травой или только мясом. Они могут есть ягоды, семена, насекомых, рыбу и другую пищу, если она подходит им по сезону.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24408" y="3065028"/>
            <a:ext cx="8202574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Умеют подстраиваться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животные легко меняют рацион, когда становится холодно или пищи становится меньше. Это помогает им не остаться голодными и находить еду в разных местах.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581802" y="1246878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 у птиц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клювы бывают тонкие, крепкие, длинные и загнутые. Форма клюва помогает собирать зёрна, ловить насекомых, доставать корм из воды или из щелей.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581802" y="2491706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жирафа длинный язык помогает срывать листья с высоких веток. Он работает почти как ловкая рука и достаёт то, до чего другим животным не дотянуться.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81802" y="3736537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Челюсти и зубы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змей очень подвижные челюсти, а у хищников острые зубы помогают отрывать кусочки мяса. Эти особенности делают питание удобным и намного быстрее.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Клювы, зубы и языки помогают есть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от поиска до переваривания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животного при добыче и усвоении пищи.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20729"/>
            <a:ext cx="310200" cy="275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20729"/>
            <a:ext cx="310200" cy="275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3718" y="1499146"/>
            <a:ext cx="279038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89237" y="1499146"/>
            <a:ext cx="239175" cy="318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находят еду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Олень и зрение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Олень внимательно смотрит по сторонам и ещё принюхивается. Так он замечает корм вовремя и успевает уйти от опасности, если рядом кто-то прячется.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Акула в воде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Акула чувствует запах добычи в воде и может искать её на большом расстоянии. В морской тьме ей помогают обоняние и движение воды.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Летучая мышь и слух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Летучая мышь находит насекомых с помощью особого слуха. Она словно слушает воздух и по звукам понимает, где летит добыча.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для поиска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ищут еду утром, вечером или ночью. В это время прохладнее, тише и безопаснее, поэтому легче не только кормиться, но и не попасться врагу.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 под землёй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 не бегает по лугу в поисках угощения — он трудится в земле. Сильными лапами он раздвигает почву и находит червей и личинок. Под землёй у него свой маленький «столовый зал».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Фламинго у воды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Фламинго стоит в мелкой воде и добывает пищу клювом. Он словно процеживает воду, оставляя мелких животных и частицы еды. Такой способ помогает ему находить корм там, где другим птицам неудобно.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Панда и бамбук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Панда проводит много времени за бамбуком. Её мощные зубы помогают справляться с жёсткими стеблями, а передние лапы удерживают корм. Кажется, будто она всё время что-то жуёт — очень серьёзно и спокойно.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добывать пищу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после еды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Пища попадает в рот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Животное кусает, жует или глотает пищу. Во рту еда становится мельче и удобнее для дальнейшей обработки в организме.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Питательные вещества выделяются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желудке и кишечнике пища расщепляется на полезные вещества. Они помогают животному получать энергию, расти и крепнуть.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Организм использует полученное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 поступают в тело и поддерживают движение, тепло и восстановление сил. У травоядных этот путь обычно занимает больше времени.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934" y="1104898"/>
            <a:ext cx="2082044" cy="18502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1161" y="1104898"/>
            <a:ext cx="2082044" cy="1850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7533" y="1104898"/>
            <a:ext cx="2082044" cy="1850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4346" y="1104711"/>
            <a:ext cx="2082465" cy="18506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784" y="3051375"/>
            <a:ext cx="2076256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Нектар вместо обеда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 зависает у цветка, будто крошечный вертолёт, и быстро пьёт сладкий нектар. Его длинный клюв и тонкий язык помогают добраться до глубины цветка, не повреждая его.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2461161" y="3051375"/>
            <a:ext cx="2076256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Хоботок-бутылочка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не жуёт твёрдую пищу, а пьёт жидкий сок через хоботок. Когда он не нужен, он аккуратно свернут, словно маленькая пружинка. Так бабочка легко добывает сладкое у цветов.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597533" y="3051375"/>
            <a:ext cx="2076256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Водяное сито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Кит-усач плывёт с широко раскрытой пастью и пропускает через неё воду. Внутри остаются мелкие рачки и рыбёшки, а лишняя вода уходит обратно. Это очень тихая и точная охота.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734346" y="3051375"/>
            <a:ext cx="2076676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Чистильщики после трапезы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Грифы и гиены не охотятся так, как лев или волк. Они находят остатки еды, которые оставили другие животные, и помогают природе очищаться. Для них это тоже важная пища.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способы добычи пищи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могут добывать пищу вместе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3695096" y="1295563"/>
            <a:ext cx="4912631" cy="90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Стая помогает охоте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охотятся сообща, чтобы окружить добычу и не дать ей убежать. Вместе им проще действовать быстро и слаженно, как настоящая лесная команда.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695096" y="2535354"/>
            <a:ext cx="4912631" cy="90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работают дружно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переносят крупные кусочки пищи группой. Каждый несёт свою часть, и в муравейник еда попадает гораздо быстрее, чем если бы один муравей тащил всё сам.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695096" y="3775153"/>
            <a:ext cx="4912631" cy="90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Косяк защищает и кормит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собираются в косяки, чтобы легче находить корм и быть в безопасности. В большой группе труднее стать добычей, а заметить еду — намного проще.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детёнышей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6873" y="1180290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молоко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детёныши питаются молоком матери. Оно мягкое, питательное и помогает малышам набираться сил, пока они ещё не умеют искать обычную еду.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16873" y="2410321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из клюва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получают еду от родителей прямо в клюв. Так им удобно есть, а взрослые птицы приносят именно то, что нужно для быстрого роста.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16873" y="3640352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питание особенно важно в детстве, потому что маленький организм быстро растёт. Чем лучше еда, тем скорее детёныш становится сильным и самостоятельным.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еда проходит через природу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вещества переходят от растений к животным и обратно в почву.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мы выделили три группы: травоядные, хищники и всеядные. Такое деление показывает, что питание связано со строением тела и местом жизни.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животных по питанию помогают понять, почему у каждого вида своя еда.
</a:t>
            </a:r>
            <a:endParaRPr lang="en-US" sz="5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 ли животным есть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696998" y="1180290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привлекает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кормления животное может стать заметнее для врагов. Поэтому многие едят быстро и настороженно, чтобы не задерживаться на открытом месте.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696998" y="2410321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Прятаться полезно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выбирают для еды густую траву, кусты или тень деревьев. Там легче оставаться незаметными и спокойно жевать, не оглядываясь каждые две секунды.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696998" y="3640352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выручает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Окраска, похожая на траву, листья или кору, помогает животным сливаться с окружающей средой. Даже во время обеда они могут выглядеть почти как часть природы.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581802" y="1246878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Гигант-фильтратор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кит не ловит большую добычу, как хищник, а фильтрует из воды крошечных морских животных. Его способ питания кажется огромным ситом, работающим в океане.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581802" y="2491706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почти весь день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Коала питается листьями эвкалипта и проводит за едой очень много времени. Такая пища не самая сытная, поэтому этому животному приходится есть спокойно и долго.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81802" y="3736537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Язык-ловушка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Муравьед добывает пищу длинным липким языком. Он быстро достаёт муравьёв из их укрытий, словно маленьким природным «пылесосом», только очень аккуратным.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рекорды среди животных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может не мешать животным есть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2288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оставлять мусор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лесу или у реки лежат пакеты, банки и остатки еды, животные могут запутаться или съесть неподходящую пищу. Чистота помогает им кормиться безопасно.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360432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тихим и внимательным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природе важно не шуметь и не подходить слишком близко. Тогда животные не пугаются, спокойно ищут корм и ведут себя естественно.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44166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подкармливать вредным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сладости и другая человеческая еда не подходят диким животным. Лучше не угощать их без нужды, чтобы не навредить их здоровью.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узнали о питании животных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животных зависит от их тела, зубов, клюва и места жизни. Одни жуют растения, другие охотятся, а третьи находят необычную пищу. В природе всё связано.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2026-05-26T05:14:10Z</dcterms:created>
  <dcterms:modified xsi:type="dcterms:W3CDTF">2026-05-26T05:14:10Z</dcterms:modified>
</cp:coreProperties>
</file>