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питомцах по-английски.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Got a Pet? — урок английского языка в 5 классе
</a:t>
            </a:r>
            <a:endParaRPr lang="en-US" sz="382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питомцы помогают учить английский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домашних животных часто встречается в детских диалогах и заданиях. Она помогает запомнить местоимения и потренировать have got / has got в понятных, жизненных ситуациях.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 по теме Pets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050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нужны короткие и частотные слова: a pet, a cat, a dog, a hamster, a rabbit, a parrot, a fish, a turtle. Они подходят для устных ответов и простых описаний.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050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животных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3182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ученики учатся узнавать слова на слух, читать их без ошибок и использовать в вопросах и ответах. Такая лексика становится основой для небольших диалогов.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3182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тренируем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6399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новой лексикой легко назвать животное, описать его цвет, размер и место, где оно живёт. Это делает ответ не только правильным, но и более полным.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6399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можно сказать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9616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Пятиклассникам проще запоминать лексику, которая сразу встречается в заданиях. Поэтому важны слова, которые можно быстро произнести, прочитать и включить в короткое предложение.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9616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класса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833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разговора о животных полезны слова a cage, a bowl, food, water, a leash, a toy. С их помощью можно сказать, где живёт питомец и чем он пользуется.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22833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питомцу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питомцы встречаются чаще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самые знакомые слова темы pets и помогает быстро сравнить их по популярности.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 и dog занимают самые большие доли, а turtle встречается реже всего; так лексика запоминается через сравнение.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урока, 2025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cat is a popular pet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23000" y="127534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23000" y="153835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часто описывается словами soft fur и whiskers. Такие детали помогают сделать ответ более живым и показать, что ученик умеет добавлять простые признаки животного.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323000" y="377369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описание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323000" y="403670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можно сказать: I’ve got a cat. My cat is small and friendly. Эти модели легко запомнить и использовать без длинного объяснения.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323000" y="2524520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рядом с кошкой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323000" y="2787530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кошки подходят слова bowl, litter box и toy mouse. Они показывают, как животное связано с домом, кормлением и игрой, и помогают строить понятные фразы.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dog needs daily care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47250" y="3904432"/>
            <a:ext cx="35874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47250" y="4148583"/>
            <a:ext cx="3587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подойдут предложения My dog is active. I walk my dog every day. Они простые, но точно передают, что ученик понимает тему.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16825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прогулки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6825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нуждается в walk and lead, потому что ей важно двигаться каждый день. Эта лексика помогает рассказать о привычках питомца и обязанностях хозяина.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2807850" y="1593807"/>
            <a:ext cx="1610400" cy="4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уход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807850" y="2045432"/>
            <a:ext cx="1610400" cy="10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bark, trainer, kennel, bone и water bowl позволяют описать, как собака живёт, что делает и что ей нужно для нормального ухода.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312415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 живёт в cage и часто бегает в wheel. Это удобный питомец для урока, потому что его легко описать по размеру, активности и месту, где он живёт.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Hamster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 хорошо сочетается со словами carrot, cage и small. На его примере удобно учиться говорить о еде, размере и простых привычках домашнего животного.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Rabbit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Попугай помогает изучать слова feathers, seed и colours. Он часто появляется в упражнениях, где нужно назвать цвет, действие или место, где живёт питомец.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Parrot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обычно живёт в aquarium и требует water. Это хороший пример для коротких предложений о месте жизни, уходе и простом описании питомца.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 pets: small animals and birds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примеры употребления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можно сразу связать с готовой фразой и использовать в устном ответе.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грамматика запоминаются вместе: одно слово сразу включается в короткое предложение.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pets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вопрос Have you got a pet?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вопросе и коротком ответе по теме pets.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have got / has got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I, you, we, they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местоимениями I, you, we и they используется have got: I have got a pet. Эта форма подходит для рассказа о себе и о нескольких людях.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he, she, it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местоимениями he, she и it нужна форма has got: She has got a dog. Важно не менять окончание, чтобы предложение звучало грамотно.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отрицании используются haven’t got и hasn’t got: We haven’t got a cat. Такая форма помогает сказать, чего нет у человека или семьи.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речи часто пишут и говорят сокращённо: I’ve got, he’s got, they’ve got. Эти формы нужно узнавать быстро и использовать без 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краткие ответы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Have you got a pet? помогает быстро узнать, есть ли у собеседника домашнее животное. В ответе важно сохранить порядок слов и не добавлять лишние детали, если нужен краткий диалог.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вопрос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краткого ответа можно добавить уточнение: I’ve got a cat. или I haven’t got a pet. Это помогает продолжить беседу и сразу перейти к описанию своего питомца.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 уточнением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отвечают так: Yes, I have. или No, I haven’t. Такие формы звучат естественно в разговоре и позволяют экономно выразить согласие или отрицание без повторения всего предложения.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рассказать о питомце по-английски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категории помогают быстро собрать описание питомца из коротких слов и простых фраз, не перегружая ответ сложной грамматикой.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достаточно назвать животное, его цвет и размер, а затем добавить одно действие или привычку.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 «Have You Got a Pet?»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 парты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двое учеников смотрят на картинки животных и задают друг другу короткие вопросы. Один спрашивает, есть ли у собеседника питомец, а другой отвечает и сразу называет своего кота. Такой диалог легко разыграть в паре.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для питомца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о животном ученики могут продолжить разговор и узнать имя питомца. В примере звучит короткая, понятная фраза: Its name is Mimi. Она помогает связать вопрос, ответ и небольшое описание в одном диалоге.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мини-диалога о питомце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00" y="1689200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8850" y="1689200"/>
            <a:ext cx="32340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7563" y="1689200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2025" y="1689200"/>
            <a:ext cx="24255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прилагательные для описания животных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big подходит для описания крупных питомцев. Его легко включить в короткое предложение: My dog is big. Такое описание понятно даже на начальном этапе изучения английского.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small помогает говорить о маленьких животных, например о хомяке или рыбке. Фраза My hamster is small звучит просто и точно, поэтому её удобно запомнить и повторить.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cute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cute часто используют, когда хотят передать симпатию к питомцу. Оно делает ответ более живым: My rabbit is cute. Такое прилагательное хорошо подходит для устных упражнений.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fast помогает описывать активных животных, которые быстро двигаются. В простой речи можно сказать: My cat is fast. Это расширяет ответ без усложнения грамматики.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sleepy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sleepy подходит для спокойных питомцев, которые любят отдыхать. Фраза The cat is sleepy показывает не только внешний вид, но и состояние животного в конкретный момент.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форма have got и has got в зависимости от местоимения и как строится отрицание.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зависит от лица: с I, they используется have got, а с he — has got. В отрицании добавляется haven’t или hasn’t.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Have You Got a Pet?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в утвердительных и отрицательных предложениях
</a:t>
            </a:r>
            <a:endParaRPr lang="en-US" sz="28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устного ответа о своём питомце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составлена по модели короткого ответа ученика на тему pets.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Have you got a pet?
</a:t>
            </a:r>
            <a:endParaRPr lang="en-US" sz="2825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сказать Have you a pet? или I have a cat без got. Для этой темы важно помнить полную модель have got, потому что именно она используется в учебных ответах.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got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смешивают have got и has got, например пишут She have got. Нужно помнить: с he, she, it употребляется has got, а с I, you, we, they — have got.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лиц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отвечать Yes, I am. вместо Yes, I have. Краткий ответ должен повторять вспомогательную форму из вопроса, иначе реплика звучит грамматически неверно.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краткий ответ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строят вопрос по образцу do you have, не замечая, что в этом уроке нужна форма Have you got? Важно придерживаться одной модели, пока она отрабатывается в классе.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структуры вопроса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лексику быстрее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младших школьников особенно полезны задания, где слово сразу связано с образом, действием или короткой репликой в паре.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наглядность и активное проговаривание: они помогают быстрее запомнить слова из темы pets.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методическим приёмам урока английского языка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Мини-задания по теме урока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7100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изображение и допиши название животного. Такое упражнение проверяет, насколько быстро ученик узнаёт лексику и может связать её с визуальной подсказкой.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67075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Узнай слово по картинке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6900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 о своём питомце двумя простыми фразами. Можно назвать животное и добавить его цвет, размер или имя, чтобы ответ получился более полным.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36875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Составь два предложения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6967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где нужно have got, а где has got. Упражнение тренирует грамматику и учит замечать, какое местоимение стоит в предложении.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46942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Выбери форму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757033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картинку и слово, например cat, dog или rabbit. Это задание помогает закрепить написание и не путать похожие по теме слова.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57008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Соедини пару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1095900" y="4337826"/>
            <a:ext cx="67689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 Have you got a pet? и выслушай ответ. Это задание развивает устную речь и помогает использовать новую тему в настоящем диалоге.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1095800" y="4083475"/>
            <a:ext cx="67689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Спроси одноклассника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завершён: говорим о питомцах по-английски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ученики могут назвать питомца, задать вопрос Have you got a pet? , ответить кратко и добавить несколько простых сведений. Именно из таких коротких фраз строится уверенная речь на уроке.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2026-05-30T11:39:07Z</dcterms:created>
  <dcterms:modified xsi:type="dcterms:W3CDTF">2026-05-30T11:39:07Z</dcterms:modified>
</cp:coreProperties>
</file>