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культура после СССР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меняла школу, науку и культуру, а молодежь первой почувствовала перемены.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рубеже эпох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рубеже 1980–2000-х старая советская модель быстро уступала место новым правилам: рынку, конкуренции, международным контактам и цифровым технологиям.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не сменяли друг друга мгновенно: многие процессы шли параллельно, особенно в образовании и науке, где решения влияли на несколько поколений сразу.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исторического периода по материалам темы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рамка: от перестройки к цифровой эпохе
</a:t>
            </a:r>
            <a:endParaRPr lang="en-US" sz="194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разрыв с советской системой пришелся на 1990-е, а в 2000-е началась ее частичная стабилизация и настройка новых механизмов.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начались реформы образования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финансирования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1990-х резко сократил возможности государства поддерживать школы, вузы и научные учреждения. В результате многие решения о развитии образования стали зависеть от местных ресурсов и инициатив.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запросы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рынку изменил запросы общества: выросла потребность в экономистах, юристах, менеджерах и специалистах в сфере информационных технологий. Образование стало восприниматься как практический инструмент успеха.
</a:t>
            </a:r>
            <a:endParaRPr lang="en-US" sz="1282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капитал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семей и самих учащихся учеба все чаще означала долгосрочную инвестицию в карьеру и социальную мобильность. Это усилило конкуренцию за качественные школы, сильные вузы и перспективные специальности.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 1990-е: разнообразие вместо единого стандарта
</a:t>
            </a:r>
            <a:endParaRPr lang="en-US" sz="2371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типология школ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советская модель школы уступила место более гибкой системе: появились лицеи, гимназии и профильные классы, ориентированные на разные образовательные траектории и уровень подготовки.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программ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 стали заметно разнообразнее. Вместо одного набора требований возникли авторские курсы, новые учебники и разные подходы к изучению предметов, особенно в старших классах.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это расширило выбор и усилило возможность ранней профилизации, но одновременно сделало качество обучения более неравномерным в зависимости от школы и региона.
</a:t>
            </a:r>
            <a:endParaRPr lang="en-US" sz="1192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частных школ стало важным символом перемен: образование все чаще воспринималось не только как общественное благо, но и как услуга с разным уровнем доступа.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школа: конкуренция, платность и новые специальности
</a:t>
            </a:r>
            <a:endParaRPr lang="en-US" sz="2119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конкуренции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 вуз стало более конкурентным: сохранялся высокий конкурс на престижные направления, а число платных мест постепенно росло, расширяя формальный доступ к высшему образованию.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негосударственные университеты и новые образовательные программы. Это создало дополнительные траектории для абитуриентов, но качество таких вариантов сильно различалось.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 приоритетах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востребованными стали иностранные языки, экономика, право и компьютерные дисциплины. Именно эти области лучше соответствовали новым требованиям рынка и международным контактам.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выбора не сняло социального неравенства: подготовка к поступлению, стоимость обучения и доступ к сильным школам по-прежнему влияли на шансы выпускников.
</a:t>
            </a:r>
            <a:endParaRPr lang="en-US" sz="11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ЕГЭ и новая логика контроля знаний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государственный экзамен соединил выпускную и вступительную аттестацию, создав общую систему оценки результатов школьного обучения для разных регионов страны.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барьерами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внедрение связывали со стремлением снизить влияние коррупционных практик и облегчить поступление выпускников из удаленных территорий в ведущие вузы.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учебная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изменилась сама подготовка: выросла роль тестов, типовых заданий и тренировки формата, а не только глубокого освоения предмета.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молодежи: новые маршруты и новые риски
</a:t>
            </a:r>
            <a:endParaRPr lang="en-US" sz="2161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перемещений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Обменные программы, стажировки и гранты стали заметной частью студенческой и научной биографии. Молодые люди чаще получали опыт учебы и работы за пределами родного города.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 глобальную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 международной средой расширяли кругозор, помогали осваивать языки и профессиональные стандарты, а также быстрее включаться в современные научные и образовательные практики.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оттока кадров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усилился отток самых сильных выпускников в Москву, Санкт-Петербург и за рубеж. Для регионов это означало не только мобильность, но и риск утраты талантов.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1990-е: кризис ресурсов и кадров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спад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государственное финансирование науки резко сократилось, и многие лаборатории работали в режиме постоянной нехватки средств на оборудование, реагенты и обновление инфраструктуры.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кадров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оказалось удержать кадры: многие ученые уходили в бизнес, управление или преподавание, а возрастная структура коллективов заметно старела.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база, созданная в советский период, частично деградировала. Отдельные институты лишились оборудования и прежних возможностей для крупномасштабных проектов.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партнеров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научные организации искали поддержку у государства, компаний и зарубежных партнеров. Это меняло привычную логику работы и делало науку более зависимой от внешних заказов.
</a:t>
            </a:r>
            <a:endParaRPr lang="en-US" sz="11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приоритетов особенно поддерживались в период перестройки научной системы и сделали исследования более прикладными.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реформе российской науки в 1990-е годы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особенно поддерживались государством и крупными корпорациями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и корпоративные заказы особенно поддерживали направления с быстрым прикладным эффектом.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государственных научно-технических программ и приоритетов 2000-х годов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Приоритетные направления: где росло финансирование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устойчивую поддержку получили сферы, связанные с технологической независимостью и обороной. Для молодых исследователей это означало рост проектной занятости и конкуренции за 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2000-е конкурсные механизмы укрепились: финансирование чаще распределялось по результатам работы, а не только по штатному принципу.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РФФИ и РГНФ; материалы о развитии грантовой поддержки науки в России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научных фонда сделали грантовую конкуренцию заметной частью академической карьеры.
</a:t>
            </a:r>
            <a:endParaRPr lang="en-US" sz="12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советской системы культурное поле стало заметно более открытым и коммерциализированным.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после 1991 года; обзоры по культурной политике постсоветского периода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годом, после которого культурная политика России начала строиться в новой смешанной модели.
</a:t>
            </a:r>
            <a:endParaRPr lang="en-US" sz="13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Медиа, которые меняли повседневность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как общая повестка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телевизор оставался главным окном в большой мир: именно через него школьники узнавали новости, смотрели сериалы и следили за музыкальными хитами. Экран формировал общие темы разговора и быстро менял вкусы подростков.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Онлайн-площадки и быстрый доступ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 начале 2000-х ускорил обмен фильмами, песнями и новостями. Молодые люди получили доступ к чужим стилям, субкультурам и моде почти без посредников, а культурные тренды стали распространяться гораздо быстрее.
</a:t>
            </a:r>
            <a:endParaRPr lang="en-US" sz="106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 новом темпе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приходом музыкальных каналов и развлекательных программ культура стала выглядеть более динамичной и визуальной. Популярность исполнителей, клипов и шоу измерялась уже не только качеством, но и тем, насколько они цепляли массовую аудиторию.
</a:t>
            </a:r>
            <a:endParaRPr lang="en-US" sz="10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культурных перемен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 — 1990-е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кино конца 1980-х — 1990-х обсуждали распад привычного мира, свободу выбора и травму перемен. В центре внимания оказались личный опыт, социальная неустроенность и поиск нового языка для описания реальности.
</a:t>
            </a:r>
            <a:endParaRPr lang="en-US" sz="1093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смешение жанров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усилились жанровые смешения: рядом существовали авторское кино, детектив, сатира и массовая проза. Культура стала более разнообразной, но и более неустойчивой, а успех чаще зависел от аудитории и рынка.
</a:t>
            </a:r>
            <a:endParaRPr lang="en-US" sz="1098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массовый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2000-е укрепились исторические сюжеты, крупные кинопроекты и индустрия популярной музыки. Культура все чаще работала как система массовых продуктов, рассчитанных на широкий круг зрителей и слушателей.
</a:t>
            </a:r>
            <a:endParaRPr lang="en-US" sz="11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сцены новой эпохи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место досуга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городов появлялись торговые центры, кафе и офисные здания, которые меняли привычную повседневность. Город все чаще становился пространством выбора: здесь встречались покупки, прогулки, досуг и новые способы провести время после школы.
</a:t>
            </a:r>
            <a:endParaRPr lang="en-US" sz="100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обновление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сносе и сохранении памятников усилились вместе с коммерческой застройкой. Вокруг исторического наследия формировалась новая гражданская чувствительность: горожане все чаще обсуждали, каким должен быть современный, но не безликий город.
</a:t>
            </a:r>
            <a:endParaRPr lang="en-US" sz="100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фасады и реконструированные площади соседствовали с дворами старой застройки и уличной рекламой. Для подростков это создавало ощущение быстро меняющегося города, где внешний вид пространства сам становился частью стиля жизни.
</a:t>
            </a:r>
            <a:endParaRPr lang="en-US" sz="10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сосредоточивались возможности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Санкт-Петербург сохранили роль главных центров науки, издательского дела и художественной жизни. Здесь сосредоточены крупнейшие университеты, музеи, исследовательские институты и основные площадки, где быстрее всего появлялись новые культурные практики.
</a:t>
            </a:r>
            <a:endParaRPr lang="en-US" sz="944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региональные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Екатеринбург и Новосибирск усилили собственную притягательность через вузы, фестивали, технопарки и научные школы. Такие города стали важны не только как региональные центры, но и как точки притяжения для талантливой молодежи.
</a:t>
            </a:r>
            <a:endParaRPr lang="en-US" sz="923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маршрутов для молодежи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страны стала менее централизованной: у школьников, студентов и молодых специалистов появилось больше вариантов для учебы, стажировок и культурного участия вне столицы. Это сделало развитие регионов заметнее и разнообразнее.
</a:t>
            </a:r>
            <a:endParaRPr lang="en-US" sz="926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самореализации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университеты и фестивали начали работать как единая экосистема. Вокруг них возникали сообщества, где наука, искусство и городская среда поддерживали друг друга и создавали пространство для самореализации.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сдвиг: от распада единых советских механизмов к более сложной системе, где правила задают стандарты, конкуренция и проектное финансирование.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трех сферах 2000-е принесли большую системность, но цена этого перехода — рост зависимости от конкурсов, рейтингов и доступа к ресурсам.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1990-е и 2000-е: три сферы в динамике
</a:t>
            </a:r>
            <a:endParaRPr lang="en-US" sz="2655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истории России конца XX — начала XXI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двигало переменами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взаимосвязанные факторы меняли правила в образовании, науке и культуре.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одно поколение российские образование, наука и культура стали более открытыми, но и более конкурентными. Именно поэтому важно понимать: сегодняшние возможности выросли из сложных и противоречивых перемен.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поворот до сих пор важен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2026-07-26T09:17:02Z</dcterms:created>
  <dcterms:modified xsi:type="dcterms:W3CDTF">2026-07-26T09:17:02Z</dcterms:modified>
</cp:coreProperties>
</file>