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угол: основное понятие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описывает взаимное расположение двух плоскостей в 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нужна именно в 10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связывает планиметрию и стереометрию: помогает понимать многогранники, призмы, пирамиды и куб. В школьных задачах он проявляется через построение сечений, углы между гранями и доказательства перпендикулярности плоскостей. Он же встречается в реальных объектах — от крыши до стыка деталей.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образуют две полуплоскости с общей границей. Общая линия этих полуплоскостей называется ребром двугранного угла, а сами полуплоскости — его гранями.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геометрии величину двугранного угла задают через линейный угол в сечении. Поэтому измерение превращается в задачу про плоский угол, знакомый по планиметрии.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что двугранный угол не связан напрямую ни с площадью, ни с длиной: он характеризует именно взаимное положение двух плоскостей в пространстве.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двугранного угла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нахождения величины двугранного угла через сечение, перпендикулярное ребру.
</a:t>
            </a:r>
            <a:endParaRPr lang="en-US" sz="1184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линейного угла двугранного угла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Рассмотрите куб: любая пара соседних граней образует двугранный угол. Их общее ребро — линия, вокруг которой «сходятся» две плоскости. Именно поэтому этот пример нагляден: легко увидеть, что речь идет не о длинах, а об угле между плоскостями.
</a:t>
            </a:r>
            <a:endParaRPr lang="en-US" sz="85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как общий «шарнир»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кубе углы между соседними гранями равны 90°. Этот прямой угол хорошо знаком из планиметрии, поэтому проще связать привычный плоский угол с пространственным. На рисунке сразу заметна связь между перпендикулярностью граней и значением двугранного угла.
</a:t>
            </a:r>
            <a:endParaRPr lang="en-US" sz="78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90° так удобно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помогает «проверять» рассуждения: все ребра равноправны, а все двугранные углы между соседними гранями одинаковы. Такой образ особенно полезен, когда нужно научиться уверенно переходить от чертежа к определению двугранного угла.
</a:t>
            </a:r>
            <a:endParaRPr lang="en-US" sz="80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Одинаковость всех ребер и углов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на примере куба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846459"/>
            <a:ext cx="4775700" cy="371598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именно задаёт двугранный угол и как его величина связана с плоским углом в сечении.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задаётся двумя плоскостями и общим ребром, а измеряется через линейный угол в специально выбранном сечении.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двугранного угла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школьной геометрии по теме двугранных углов.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двугранного угла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Равным двугранным углам соответствуют равные линейные углы в сечении: если плоскости «раскрываются» одинаково, то и измерение даст один и тот же результат.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вращении одной плоскости вокруг общего ребра величина двугранного угла меняется плавно, без скачков. Это помогает правильно понимать изменение угла в задачах с поворотами.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двугранный угол равен 90° и соответствует перпендикулярным плоскостям. Поэтому прямые углы между гранями многогранников часто переводятся в утверждения о перпендикулярности плоскостей.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двугранные углы вокруг одного ребра в сумме составляют 360°. Это свойство удобно применять, когда вокруг ребра «набирается» полный поворот и нужно найти неизвестный угол.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 соответствует совпадению граней, а 180° — развернутому положению. Между ними возможны значения как меньше, так и больше прямого угла.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от 0° до 180° показывает, что двугранный угол может как «сжиматься», так и «раскрываться» сильнее прямого, оставаясь при этом измеряемым через линейный угол.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значения двугранного угла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93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представления о значениях величины двугранного угла в школьной геометрии.
</a:t>
            </a:r>
            <a:endParaRPr lang="en-US" sz="7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двугранный угол в задачах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угол вместо «пространственного»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переносятся в плоскость: между построенными прямыми в сечении находится обычный плоский угол. Так стереометрическая задача превращается в привычную планиметрическую.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Сечение, перпендикулярное ребру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сечение, перпендикулярное ребру двугранного угла, и строят в нем линейный угол. По свойству двугранный угол равен величине этого плоского угла.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 в координатной 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дано уравнениями положение плоскостей, удобно использовать нормальные векторы. Угол между плоскостями находят через угол между их нормалями.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проверки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результат обязательно сопоставляют с чертежом: он должен соответствовать «степени раскрытия» граней и не противоречить данным задачи.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порядок действий для геометрического и аналитического подхода.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двугранный угол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Двугранные углы в крышах
</a:t>
            </a:r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угол влияет на конструкцию
</a:t>
            </a:r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двугранные углы возникают, когда две плоскости «встречаются» вдоль общего ребра: так формируются скаты крыш и наклонные поверхности перекрытий. От величины угла зависит устойчивость узлов и характер нагрузок.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он проявляется в здании
</a:t>
            </a:r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крыш, такие углы видны в лестничных пролетах, в стыках стен и панелей, а также в соединениях плит перекрытия. Геометрия влияет и на технологичность сборки, и на отвод воды с поверхности.
</a:t>
            </a:r>
            <a:endParaRPr lang="en-US" sz="247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технических чертежах двугранные углы помогают задавать взаимное положение элементов: граней, ребер и поверхностей в пространстве.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геометрию: именно здесь понятие используется как базовый инструмент для описания пространственных углов.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двугранный угол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 учебной программе и типичным межпредметным применениям (без количественных статистических данных).
</a:t>
            </a:r>
            <a:endParaRPr lang="en-US" sz="7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3165" y="898025"/>
            <a:ext cx="5035770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двугранного угла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неверным переводом «между плоскостями» в «между линиями» и с пропуском ключевого шага — построения подходящего сечения.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правильном выборе сечения ошибки уменьшаются: двугранный угол всегда «считывается» через линейный угол в перпендикулярном разрезе.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9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разборы типичных ошибок в школьной стереометрии (обобщение педагогической практики).
</a:t>
            </a:r>
            <a:endParaRPr lang="en-US" sz="693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90° служит проверочным признаком: при прямом двугранном угле плоскости перпендикулярны. Этот факт часто используют в задачах на многогранники.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линейный угол в подходящем сечении равен 90°, то двугранный угол является прямым.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(определение прямого двугранного угла через линейный угол).
</a:t>
            </a:r>
            <a:endParaRPr lang="en-US" sz="4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кристаллов видны грани, которые сходятся вдоль ребер под характерными углами. Эти двугранные углы отражают внутреннее строение и повторяются в одинаковых формах. Поэтому «угловая» геометрия проявляется не как абстракция, а как наблюдаемое свойство.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кристаллов в рукотворной природе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 кристаллические наслоения часто образуют отдельные грани, встречающиеся по ребрам. Похожую роль играют и трещины в породах: по границам разрушения возникают плоскости, образующие двугранные углы. Нередко именно они задают характерные закономерности формы.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структуры и трещины пород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Двугранные углы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использовать нормали как векторы, то задача о пространственном угле сводится к сравнению направлений. Это удобно для вычислений при координатном методе.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изменение ориентации плоскостей напрямую отражается в угле между нормалями. Для перпендикулярных плоскостей получается крайний случай по направлению векторов.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угла между плоскостями и нормалями
</a:t>
            </a:r>
            <a:endParaRPr lang="en-US" sz="248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4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зависимость из векторной геометрии (связь угла между плоскостями и нормалями).
</a:t>
            </a:r>
            <a:endParaRPr lang="en-US" sz="7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линейного угла в сечении или переход к нормалям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чертежа к вычислению угла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205021"/>
            <a:ext cx="4775700" cy="299885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принципа помогают выбрать подход: либо вы измеряете угол через сечение, либо переводите задачу в координатный/векторный язык.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определяется исходными данными: чертёж чаще ведёт к сечению, а координаты — к нормалям и векторным формулам.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двугранного угла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материалы по стереометрии (обобщение методов решения).
</a:t>
            </a:r>
            <a:endParaRPr lang="en-US" sz="8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дальнейшего изучения геометрии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двугранных углов нужно, чтобы уверенно работать с гранями, ребрами и сечениями. Это напрямую связано с задачами на призмы и пирамиды.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для многогранников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пространственное мышление: вы выбираете сечение, строите линейный угол и переходите от рисунка к вычислению. Без этого сложнее контролировать логику решения.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 строить чертеж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 используете связь угла между плоскостями и нормалями, чтобы решать задачи более «алгебраически». Так геометрия становится инструментом, а не только рисунком.
</a:t>
            </a:r>
            <a:endParaRPr lang="en-US" sz="1125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к координатам и вычислениям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— инструмент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задают две полуплоскости с общим ребром. Его величину находят через линейный угол в сечении, перпендикулярном ребру. Прямой угол соответствует перпендикулярным плоскостям.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2026-05-13T11:02:27Z</dcterms:created>
  <dcterms:modified xsi:type="dcterms:W3CDTF">2026-05-13T11:02:27Z</dcterms:modified>
</cp:coreProperties>
</file>