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2. Conflict Resolution: ключевые идеи для урока английского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вежливое общение, извинение и поиск справедливого решения.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решать конфликты важно подросткам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конфликты появляются на уроках, в проектах и в переписке. Эта тема помогает говорить вежливо, слушать других, находить решение и использовать английский в реальных ситуациях общения.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80190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для разговора о конфликтах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споре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Conflict, disagreement, argument, problem и misunderstanding помогают точно назвать ситуацию. Эти слова нужны, чтобы описывать причину напряжения и начинать обсуждение без лишней грубости.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Apology, respect, polite и calm задают тон вежливого разговора. Такие слова особенно важны, когда нужно снизить напряжение и показать готовность исправить ошибку.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 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Solution, compromise и fair показывают путь к соглашению. Они помогают ученикам перейти от спора к общему решению, которое учитывает интересы обеих сторон.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Angry, rude и unfair передают сильную реакцию на ситуацию. С их помощью легче объяснить, что именно задело человека, и избежать неясных намёков.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think… I feel… Let’s… Could you…? и I’m sorry помогают строить диалог. Эти выражения полезны в ролевых играх, письменных ответах и парной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причины конфликтов встречаются чаще всего в школьной среде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конфликт часто начинается с мелочи, но быстро затрагивает отношения в классе и в группе.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и грубые слова выглядят наиболее заметными причинами, поэтому важны ясные правила общения и быстрая реакция.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Conflict Resolution.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conflict looks like: words, tone, and body language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голос, резкие ответы и перебивание сразу усиливают напряжение. Даже нейтральные слова звучат как нападение, если говорить слишком резко или быстро.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Скрещённые руки, отведённый взгляд и напряжённые жесты показывают закрытость. Такие признаки часто говорят о конфликте ещё до начала самого разговора.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 и сарказм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обвинением или насмешкой заставляют собеседника защищаться. Саркастические замечания особенно опасны, потому что их легко понять как унижение.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ответы и отказ слушать мешают разговору двигаться вперёд. Когда человек закрывается, становится труднее найти общую точку зрения и договориться.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in resolving a conflict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спокойного и справедливого разговора на уроке английского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that make arguments worse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21300" y="1191715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и резкость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Shouting делает разговор агрессивным и мешает услышать смысл. Когда голос становится слишком громким, собеседник чаще отвечает защитой, а не готовностью понять проблему.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02600" y="1191715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It’s all your fault или You always… переводят разговор в спор о виноватых. Вместо решения люди начинают доказывать свою правоту.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83900" y="1191715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 и 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Insulting и jokes at someone’s expense ранят сильнее, чем сама проблема. После таких слов доверие падает, а желание договариваться почти исчезает.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21300" y="3096590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Сплетни и переписка в гневе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Spreading gossip и angry messages часто только расширяют конфликт. Слова, отправленные в эмоциях, потом трудно исправить, особенно если их видят другие ученики.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702600" y="3096590"/>
            <a:ext cx="2179200" cy="1559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закрывают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Shut up, You never… и подобные выражения заставляют человека замолчать или ответить ещё резче. Они не помогают понять ситуацию и мешают мирному решению.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5896"/>
            <a:ext cx="3887700" cy="184665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Styles of behavior in conflict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стили поведения влияют на исход школьного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полезен collaborating: он помогает сохранить отношения и найти решение, которое подходит обеим сторонам.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стилей поведения в конфликте.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81" y="3032075"/>
            <a:ext cx="18562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4284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как базовый навык общения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глазами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contact показывает внимание и уважение к собеседнику. Если смотреть в сторону или отвлекаться, человеку труднее почувствовать, что его действительно слушают.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mean…? , Can you explain that again? и So you are saying… помогают избежать недопонимания. Такие вопросы делают разговор точнее и уменьшают напряжение.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отклики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 see, Yes, or I understand помогают поддерживать разговор. Они показывают, что вы следите за смыслом и готовы продолжать обсуждение спокойно.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повторяет мысль своими словами, собеседник видит, что его услышали правильно. Этот приём особенно полезен в парной и групповой работе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11" y="13252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I-statements вместо обвинений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I-statement начинается с чувства: I feel angry, I feel upset, I feel embarrassed. Такой старт помогает говорить спокойно и не нападать на личность собеседника.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объяснить, что именно вызвало реакцию: when my things are taken without asking, because the task was not finished. Причина делает фразу понятной и честной.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о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вежливая просьба: Please ask me first, or I would like us to talk about it. Это помогает перейти к решению, а не к спору.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конфликт в школьном диалоге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разговора между одноклассниками, друзьями и участниками группы: от спокойствия к совместному решению.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решения лучше работают в школьных конфликтах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помогают простое извинение и готовность уступить. Для повторяющихся споров важнее правила класса и участие взрослого.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выбор зависит от ситуации: при обычном споре достаточно мирного шага, а при серьёзной проблеме нужен контроль взрослого.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по теме conflict resolution для 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compromise и collaboration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компромисс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немного уступают и быстро находят середину. Такой вариант удобен, когда нужно сразу снять напряжение и продолжить урок, игру или совместную работу.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для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проектах, командных заданиях и общих обязанностях collaboration помогает сохранить и справедливость, и качество работы, потому что решение создаётся вместе.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collaboration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не просто делят уступки, а ищут решение, которое учитывает важные потребности каждого. Это требует больше времени, но даёт более прочный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167" y="1151850"/>
            <a:ext cx="466686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фразы в конфликте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показывает, как меняется тон разговора и готовность слушать собеседника.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формулировки помогают обсуждать проблему, а резкие слова заставляют собеседника защищаться и спорить сильнее.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языковой материал по теме conflict resolution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560" y="1638300"/>
            <a:ext cx="1326555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 интонации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чате короткая фраза может показаться грубой, хотя автор не хотел обидеть. Без голоса и мимики собеседники легко читают текст слишком резко. Поэтому уточняющий вопрос часто помогает избежать ссоры.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не всегда спасают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ученица отправила шутку с улыбкой, но другая прочитала её как насмешку. В переписке важно помнить, что скриншоты, быстрые ответы и сарказм могут усилить недопонимание, особенно если разговор уже напряжённый.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не должно становиться публичным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пересылает чужое сообщение в общий чат, конфликт быстро выходит за рамки пары людей. В такой ситуации особенно важны осторожные слова, уважение к личным границам и умение остановиться перед ответом.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 чатах и социальных сетях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11" y="908500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обратиться к учителю или другому взрослому
</a:t>
            </a:r>
            <a:endParaRPr lang="en-US" sz="2441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03000" y="130095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 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появляются угрозы, буллинг или порча вещей, детям не стоит решать проблему только самим. Взрослый помогает остановить ситуацию и защитить всех участников.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703000" y="2053975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повторяется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 тот же конфликт возвращается снова и снова, нужен посредник. Он помогает увидеть причину спора и не дать ему разрастись.
</a:t>
            </a:r>
            <a:endParaRPr lang="en-US" sz="1226" dirty="0"/>
          </a:p>
        </p:txBody>
      </p:sp>
      <p:sp>
        <p:nvSpPr>
          <p:cNvPr id="13" name="Text 4"/>
          <p:cNvSpPr txBox="1"/>
          <p:nvPr/>
        </p:nvSpPr>
        <p:spPr>
          <a:xfrm>
            <a:off x="703000" y="280700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кричит, плачет или уже не может спокойно говорить, разговор лучше приостановить. Учитель или школьный психолог поможет вернуть безопасный тон.
</a:t>
            </a:r>
            <a:endParaRPr lang="en-US" sz="1184" dirty="0"/>
          </a:p>
        </p:txBody>
      </p:sp>
      <p:sp>
        <p:nvSpPr>
          <p:cNvPr id="14" name="Text 5"/>
          <p:cNvSpPr txBox="1"/>
          <p:nvPr/>
        </p:nvSpPr>
        <p:spPr>
          <a:xfrm>
            <a:off x="703000" y="3560025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споре о правилах, оценке вклада или общем имуществе взрослый помогает проверить факты и сделать решение понятным и честным для обеих сторон.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703000" y="431305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поддержка, а не наказание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взрослому не означает проигрыш. Это способ сохранить уважение, снизить риск и найти рабочее решение, которое подходит всем участникам.
</a:t>
            </a:r>
            <a:endParaRPr lang="en-US" sz="11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посредничество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этапы медиации в школьных спорах, командных проектах и внеурочной деятельности.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7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80190"/>
            <a:ext cx="309900" cy="24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предотвращать конфликты в 9 классе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правила класса известны заранее, ученикам проще вести себя спокойно. Понятные границы уменьшают число споров и помогают быстрее вернуться к учёбе.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вещам, парте, тетрадям и месту рядом создаёт чувство безопасности. Это особенно важно в тесном классе и при работе в парах.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роли в группе распределены честно, меньше поводов обвинять друг друга. Каждый понимает, за что отвечает, и видит вклад остальных.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обсуждают сразу и спокойно, недоразумение не успевает превратиться в серьёзную ссору. Короткий честный разговор часто экономит время и силы.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быстро сказать sorry после промаха помогает сохранить доверие. Такой шаг показывает уважение и делает следующий конфликт менее вероятным.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помогают предотвращать и решать конфликты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особенно полезны в парной и групповой работе, где важно не только высказать мнение, но и удержать спокойный рабочий тон.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и слушание сильнее всего останавливают спор, а эмпатия и решение проблем переводят его в совместный поиск выхода.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навыков общения для 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conflict resolution — это и язык, и жизненный навык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эта тема учит не только словам и фразам, но и уважению, спокойствию и сотрудничеству. Эти умения помогают договариваться в школе и вне её.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2026-05-31T12:22:58Z</dcterms:created>
  <dcterms:modified xsi:type="dcterms:W3CDTF">2026-05-31T12:22:58Z</dcterms:modified>
</cp:coreProperties>
</file>