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0875" y="775275"/>
            <a:ext cx="6589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травмы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— причины, виды и важность профилактики среди старшеклассников.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травм в жизни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лидируют среди причин временной нетрудоспособности подростков в России, связываясь со спортом, транспортом и бытовыми ситуациями. Профилактика критична для здоровья молодежи и эффективности образования.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травм: механические повреждения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травмы включают ушибы, раны, переломы, вывихи и растяжения связок, часто возникающие при физических контактах и падениях у подростков.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— удары, падения, столкновения и ДТП, что связано с высокой активностью молодежи и участием в спортзалах и играх.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занимают около 30% всех механических травм школьников, что свидетельствует о серьезности проблемы среди активных подростков.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динамика и недостаток осторожности увеличивают вероятность механических повреждений, требующих внимания к профилактике и лечению.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Ожоги чаще всего связаны с воздействием горячей воды, огня и пара, что особенно актуально в бытовых условиях среди подростков из-за неосторожности.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Термические травмы: ожоги и обморожения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Обморожения возникают при длительном контакте с низкими температурами, особенно зимой, и своевременная помощь снижает риск серьёзных осложнений.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ожоги и интоксикации возникают при попадании кислот, щелочей и бытовой химии на кожу, глаза и дыхательные пути подростков.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возрастают и в школьных лабораториях, где подростки могут столкнуться с промышленными реагентами без должной подготовки.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хранение и применение агрессивных веществ увеличивает риск химических травматизмов, особенно в домашних условиях.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травмы: особенности воздействия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электрических травм среди подростков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Электротравмы вызывают ожоги внутренних органов, потерю сознания и нарушения сердечного ритма. Нарушение правил безопасности влечёт тяжёлые последствия, требующие срочной медицинской помощи.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поражения электрическим током
</a:t>
            </a:r>
            <a:endParaRPr lang="en-US" sz="1276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недооценивают опасность розеток и зарядных устройств. Невнимательность может привести к коротким замыканиям и серьёзным травмам, поэтому важно соблюдение мер предосторожности.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Повышенный риск при использовании электроприборов дома
</a:t>
            </a:r>
            <a:endParaRPr lang="en-US" sz="127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долю различных травм у молодых людей и их типичные причины.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травмы преобладают, составляя основу профилактических мероприятий среди подростков.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распространённости видов травм у подростков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травмы в спорте среди молодёжи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спортивные травмы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частыми являются растяжения связок (45%), ушибы (35%) и вывихи (12%). Эти повреждения часто возникают из-за интенсивных нагрузок и ошибок техники.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 профилактика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Футбол, баскетбол и лёгкая атлетика считаются наиболее травмоопасными видами спорта. Использование средств защиты и обучение технике снижают число инцидентов.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Использование шлемов и светоотражающих элементов снижает риск серьёзных травм и смертельных исходов более чем на 50%, подчеркивая важность их применения.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Основные травмы у детей при ДТП локализуются в области головы, конечностей и позвоночника. 2. 70% происшествий происходят на пешеходных переходах и во дворах, что требует особого внимания к безопасности.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Дорожно-транспортные происшествия и травмы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травматизма заметно в 2020 году — период пандемии и ограничений движения.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повлияла на уменьшение травм за счёт снижения физической активности и трафика на дорогах.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травматизма среди подростков в России (2019–2023)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данные 2019–2023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повышенного риска травм у подростков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стремятся к самостоятельности и самоутверждению, часто проявляя чрезмерную смелость, что приводит к пренебрежению правилами безопасности и повышению вероятности травм.
</a:t>
            </a:r>
            <a:endParaRPr lang="en-US" sz="1393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стереотипы, поощряющие рискованные поступки и соревновательный дух, подталкивают молодых людей к опасным действиям без должной оценки последствий.
</a:t>
            </a:r>
            <a:endParaRPr lang="en-US" sz="1484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жизненного опыта и низкая информированность о последствиях неправильных действий затрудняют формирование устойчивых навыков безопасного поведения и профилактики травм.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8" y="808856"/>
            <a:ext cx="8580300" cy="19188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750" y="3899600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необходимо устранить источник опасности и проверить состояние пострадавшего, включая сознание и дыхание. Важно обеспечить безопасность для себя и окружающих.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717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осмотр и безопасность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815150" y="3899625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выполняются меры первой помощи: обработка ран, иммобилизация повреждённых частей, прикладывание холода при ушибах и своевременный вызов скорой помощи при серьёзных травмах.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50500" y="235275"/>
            <a:ext cx="8643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первой помощи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48151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и вызов медицинской помощи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травм происходит в домашних условиях, что подчеркивает важность создания безопасной среды и контроля опасных предметов в быту.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необходимость усиления профилактических мер именно в домашних условиях для снижения общего уровня травматизма у подростков.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травм по месту происшествия
</a:t>
            </a:r>
            <a:endParaRPr lang="en-US" sz="2412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отчет 2023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Осложнения травм: долгосрочные последствия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развиваются преимущественно при открытых ранах, способствуя затяжному воспалению и замедлению заживления, что требует своевременной обработки и медицинского контроля.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Хроническая боль после травмы может сохраняться длительное время, нарушая качество жизни и ограничивая физическую активность, особенно при недостаточном лечении.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подвижности конечностей возникает вследствие повреждений суставов и мышц, влияя на функциональные возможности и требуя реабилитации.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реакции, включая страх и тревожность, часто сопровождают травмы, особенно у подростков, что влияет на психосоциальное развитие и требует комплексного подхода.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организм обладает высокой способностью к регенерации тканей, что ускоряет восстановление, однако несоблюдение рекомендаций врача может привести к неправильному сращению костей и осложнениям.
</a:t>
            </a:r>
            <a:endParaRPr lang="en-US" sz="1193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заживления травм у молодёжи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питание, содержащее витамины D, C и кальций, а также умеренная физическая активность играют ключевую роль в эффективном процессе заживления и реабилитации после травм.
</a:t>
            </a:r>
            <a:endParaRPr lang="en-US" sz="1278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индивидуальных средств защиты, таких как каски и ремни безопасности, а также оценка степени риска перед действиями — важные элементы личной профилактики травматизма.
</a:t>
            </a:r>
            <a:endParaRPr lang="en-US" sz="1181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травм: личная ответственность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прохождение инструктажей и освоение навыков первой помощи формируют у подростков готовность к правильному реагированию в экстренных ситуациях.
</a:t>
            </a:r>
            <a:endParaRPr lang="en-US" sz="118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Строгое соблюдение правил безопасности в быту, на улице и во время занятий спортом помогает существенно снизить риск получения травм и сохранить здоровье.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играют ключевую роль в формировании у подростков навыков безопасного поведения. Регулярные обсуждения опасных ситуаций и правила поведения в быту укрепляют внимание и осторожность у детей.
</a:t>
            </a:r>
            <a:endParaRPr lang="en-US" sz="573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безопасности в домашних условиях
</a:t>
            </a:r>
            <a:endParaRPr lang="en-US" sz="1262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образовательных программ, посвящённых безопасному поведению и первой помощи, способствует развитию ответственного отношения среди учащихся и снижению количества травм в учебных заведениях.
</a:t>
            </a:r>
            <a:endParaRPr lang="en-US" sz="563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программы профилактики травм
</a:t>
            </a:r>
            <a:endParaRPr lang="en-US" sz="1323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и школы в предотвращении травм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Руководство по оказанию первой помощи при травмировании подростков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действий при травме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7993" y="1517888"/>
            <a:ext cx="262687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37563"/>
            <a:ext cx="435600" cy="3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8453" y="2621013"/>
            <a:ext cx="341494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437" y="2446275"/>
            <a:ext cx="183788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644" y="1382975"/>
            <a:ext cx="14137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2131" y="3528685"/>
            <a:ext cx="218400" cy="1941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современного образа жизни на риск травм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42625" y="2491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физическая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Сидячий образ жизни ослабляет мышцы и связки, снижая общую устойчивость организма к травматическим нагрузкам при активных играх и спорте.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842625" y="1422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Отвлечение гаджетами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Продолжительное использование мобильных устройств снижает концентрацию внимания, увеличивая риск неосторожных действий и получения травм в быту и на улице.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42650" y="3549575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уязвимость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элементарной физической подготовки ведёт к частым повреждениям при неожиданных движениях и падениях в повседневной жизни.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 травмах — фундамент безопасности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Осведомлённость о травмах и умение оказывать первую помощь существенно снижают риск серьёзных осложнений, формируя у подростков культуру ответственного и безопасного поведения.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2026-05-07T21:39:37Z</dcterms:created>
  <dcterms:modified xsi:type="dcterms:W3CDTF">2026-05-07T21:39:37Z</dcterms:modified>
</cp:coreProperties>
</file>