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знаний о прошлом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находки, документы и рассказы открывают нам историю.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прошлое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нельзя увидеть напрямую, но его следы помогают восстановить события, проверить факты и узнать, как жили люди разных эпох. Без источников история была бы только догадкой, а с ними становится понятнее и точнее, особенно благодаря археологии и другим наукам о прошлом.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97225" y="1512375"/>
            <a:ext cx="231525" cy="2646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исторического источника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Вещественные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созданные или использованные людьми, сохраняют сведения о быте, труде и технологиях. По ним можно понять, чем пользовались люди и какие навыки были у мастеров.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Летописи, письма и законы сообщают даты, имена и события. Однако автор мог писать со своей точки зрения, поэтому такие тексты всегда проверяют.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Предания, песни и воспоминания передают память людей о событиях и повседневной жизни. Они особенно ценны там, где письменных свидетельств сохранилось мало.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Картины, фотографии, рисунки и карты показывают внешний вид эпохи: одежду, здания, предметы и события. По ним удобно сравнивать, как менялся мир.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архивы и сайты музеев делают источники доступнее. Но и цифровые копии нужно проверять, чтобы не принять ошибку или подделку за факт.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исторических источников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по-разному рассказывают о прошлом, поэтому их важно не смешивать, а дополнять друг другом.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источников показывает свою сторону прошлого, а вместе они дают более полную картину.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рассказывают о древних людях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находят орудия труда, керамику, украшения, монеты, остатки жилищ и захоронения. Эти предметы помогают понять, где и как жили люди, чем занимались и какие умения имели.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находкам определяют возраст поселения, уровень ремесла и связи с другими землями. Даже небольшой фрагмент посуды может рассказать о торговле, привычках и повседневном укладе древних людей.
</a:t>
            </a:r>
            <a:endParaRPr lang="en-US" sz="1007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проходят раскопки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ведут осторожно, снимая слои земли и фиксируя каждую деталь. Кисточки, лопатки, измерительные ленты и записи помогают сохранить важные сведения о том, где именно была сделана находка.
</a:t>
            </a:r>
            <a:endParaRPr lang="en-US" sz="1038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древней истории археология особенно важна, потому что письменных сведений часто почти нет. Тогда именно находки становятся главным источником знаний о прошлом.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истории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находки чаще всего встречают археологи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раскопках сохраняются бытовые предметы, потому что они были широко распространены и лучше переживают время.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встречается чаще других находок, а постройки и монеты помогают уточнить устройство и историю поселений.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по вещественным источникам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Посуда, орудия и украшения показывают, какие вещи окружали людей каждый день. По ним можно понять, как они готовили, хранили продукты и обустраивали жилье.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ремесла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обработки, форма предметов и материал помогают определить, чем занимались мастера. Иногда по одной вещи можно узнать о целой профессии или технологии.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Материал, который не добывали на месте, часто говорит о связях с другими землями. Так историки узнают о торговых путях, обмене товарами и контактах между народами.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 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письменных источников почти нет, вещественные находки становятся особенно важными. Они помогают восстановить жизнь народа даже там, где не осталось летописей и документов.
</a:t>
            </a:r>
            <a:endParaRPr lang="en-US" sz="11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источники и их особенности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848728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 ним относится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письменным источникам относятся летописи, указы, письма, договоры, дневники и другие документы. Они особенно полезны, потому что часто содержат точные сведения о времени и месте событий.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01076" y="1849349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сведения сохраняют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можно найти имена людей, названия городов, даты, должности и описание поступков. Такие детали помогают восстановить ход событий и понять, кто в них участвовал.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159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проверяют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мог ошибиться, чего-то не знать или намеренно показать события по-своему. Поэтому историки не принимают текст на веру и сверяют его с другими источниками.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43234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читают историки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учитывать, когда и зачем был создан документ, а также в каких условиях он появился. Тогда легче понять, насколько он надежен и что именно сообщает о прошлом.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историка от текста к выводу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письменным источником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источники сохраняют память людей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свидетельства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33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очевидцев и семейные воспоминания помогают увидеть события глазами людей. Из них часто узнают детали повседневной жизни, которые не попали в официальные документы.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не идеальна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человек может забыть часть событий или изменить их порядок. Поэтому устные рассказы важно слушать внимательно и обязательно сравнивать с другими данными.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ценно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Легенды, песни и предания сохраняют память о прошлом народа, его взглядах и привычках. Они особенно полезны для изучения недавней истории и семейной памяти.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свидетельство не считают окончательным доказательством, но оно помогает задавать новые вопросы. Вместе с другими источниками оно делает картину прошлого более полной.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старой фотографии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снимке начала XX века видно узкую улицу, вывески, булыжную мостовую и людей в длинной одежде. Такие детали помогают понять, как выглядел город, какой была повседневная жизнь и чем отличалась улица прошлого от современной.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о жизни в деревне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изобразил крестьянский двор, деревянный дом, телегу и людей за работой. По таким изображениям можно узнать, как строили жильё, какую одежду носили и какие предметы были важны в хозяйстве.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как зеркало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плакат показывает не только рисунок, но и идеи своей эпохи. По цветам, лозунгам и образам можно понять, какие события считались важными, как людей убеждали и какие символы были им знакомы.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кадры, по которым видно эпоху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истории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видно на изображениях прошлых эпох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показывают не только внешний вид предметов, но и то, что люди считали важным и достойным изображения.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художники и фотографы передавали людей, городскую среду и заметные события; это помогает сравнивать повседневность и перемены эпох.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92783"/>
            <a:ext cx="215700" cy="191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302370"/>
            <a:ext cx="215700" cy="172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906" y="2927725"/>
            <a:ext cx="193987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42708"/>
            <a:ext cx="215700" cy="1917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этнография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Этнографические сведения показывают, как люди строили дома, обустраивали комнату и приспосабливали жильё к климату, труду и семейной жизни.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костюму можно понять, из каких материалов шили одежду, как различались праздничные и повседневные вещи и какие традиции сохранялись в народе.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праздников и обрядов помогают увидеть, какие события объединяли людей, что они почитали и как передавали память о предках.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труд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ремёслах объясняют, чем занимались жители региона, какие инструменты использовали и как природные условия влияли на их занятия.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топонимов помогают исследователям находить следы древних народов, дорог и особенностей местности.
</a:t>
            </a:r>
            <a:endParaRPr lang="en-US" sz="2198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рек, городов и деревень часто сохраняют старые слова и память о прошлом местности.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и краеведения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источников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понять, чем полезен каждый вид источников и какие ограничения у него есть.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источник не даёт полной картины сам по себе: один уточняет факты, другой — детали, третий — контекст.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достоверность исторических сведений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сначала находит несколько источников и определяет, что именно в них говорится. Это помогает не смешать отдельный факт с общей картиной эпохи.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устанавливают автора, дату, место создания и цель текста или предмета. Эти данные показывают, насколько источник близок к событию и чему можно доверять.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Сопоставляют и проверяют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сведения сравнивают с другими источниками и научными методами. Археология, химический анализ и радиоуглеродное датирование помогают подтвердить подлинность и возраст.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данные совпадают, вывод становится надёжнее. Если есть противоречия, учёные выясняют, какой источник создан раньше, точнее или лучше отражает реальные события.
</a:t>
            </a:r>
            <a:endParaRPr lang="en-US" sz="11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находки получают историческое знание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предметом, текстом или изображением прошлого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1300" y="1512375"/>
            <a:ext cx="198450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полезны цифровые архивы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каталоги помогают быстро находить нужные документы, фотографии и карты по названию, теме или дате, не просматривая весь архив вручную.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копии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Оцифрованные материалы позволяют работать с копиями хрупких и редких источников. Это особенно важно, когда оригинал хранится в закрытом фонде или требует бережного обращения.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файл нужно сверять с описанием, подписью и архивной записью. Без этого легко принять копию, фрагмент или неверно подписанный материал за точный источник.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для учёбы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Онлайн-коллекции делают исторические материалы доступнее школьникам и исследователям. Это помогает готовить сообщения, сравнивать документы и учиться работать с источниками.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истории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Науки, которые помогают изучать историю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наука отвечает за свою часть исследования, поэтому историк получает не один ответ, а несколько взаимно проверяющих друг друга объяснений.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наук подключается к анализу источника, тем точнее дата, смысл и контекст находки или документа.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8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точнее, когда источники работают вместе
</a:t>
            </a:r>
            <a:endParaRPr lang="en-US" sz="2980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Вещественные, письменные, устные, изобразительные и цифровые источники дополняют друг друга. Только их сравнение помогает восстановить прошлое точнее, увидеть жизнь людей и понять, как менялся мир вокруг них.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2026-06-01T01:41:22Z</dcterms:created>
  <dcterms:modified xsi:type="dcterms:W3CDTF">2026-06-01T01:41:22Z</dcterms:modified>
</cp:coreProperties>
</file>