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числительные: как они обозначают число и помогают точно говорить
</a:t>
            </a:r>
            <a:endParaRPr lang="en-US" sz="2199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точно называть количество, падеж и форму числительного.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школьной речи повсюду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уроках, в задачах, расписании и сообщениях числительные помогают быстро и точно назвать количество, время, возраст, страницы, деньги и результаты. Без них трудно говорить ясно и без ошибок.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помогают выбрать нужную форму числительного и правильно связать его с существительным.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материал по теме урока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разряда выделяют в школьной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количественных числительных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показывает, что именно обозначает числительное, и подсказывает его употребление в 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числительные встречаются чаще всего, но каждый разряд имеет свою функцию и влияет на форму слова рядом.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материал по теме урока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сложные и составные числительные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числительные состоят из одного слова: три, семь, сто. Такие формы удобны в коротких ответах, названиях и небольших подсчётах.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пишутся слитно: восемнадцать, семьдесят, девяносто. Они помогают назвать числа от 11 до 99 без лишних слов.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включают несколько слов: двадцать пять, сто сорок два, две тысячи двадцать четыре. Они особенно нужны в датах, задачах и больших числах.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тип числительных встречается в школьных примерах чаще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один и тот же смысл может передаваться разными типами числительных, поэтому важно узнавать их по форме.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учебным примерам чаще всего нужны составные числительные; сложные занимают среднее место, а простые чаще встречаются в коротких ответах.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школьных учебных текстов, 2024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числительных один и два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один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один изменяется по родам и числам: один, одна, одно, одни. Оно должно согласовываться с существительным по форме и помогает точно обозначить предмет.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два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числительного два есть формы два и две, а в косвенных падежах — двух, двум, двумя, о двух. Выбор зависит от рода существительного.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родом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существительными мужского и среднего рода обычно употребляется два: два карандаша, два окна. С существительными женского рода нужна форма две: две книги, две тетради.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один и два особенно часто встречаются в простых предложениях, поэтому их формы важно запомнить заранее и не смешивать с другими словами.
</a:t>
            </a:r>
            <a:endParaRPr lang="en-US" sz="13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числительные от 5 до 20 и 30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Склоняются все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пять, шесть, семь, восемь, девять, десять и далее до двадцати, а также тридцать изменяются по падежам, как и другие слова в предложении.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косвенных падежах возникают формы пяти, шестью, двадцати, тридцати. Они не совпадают с именительным падежом, поэтому требуют особого внимания при письме.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и шесть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форме пяти, шести и похожих окончаниях легко ошибиться, если ориентироваться только на звучание. Лучше проверять слово по падежу и по вопросу от предложения.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Двадцать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двадцать ведёт себя как слово с собственной системой форм: двадцати, двадцатью, о двадцати. Такие формы часто встречаются в задачах и сообщениях.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тридцати в косвенных падежах меняется основа и окончание: тридцати, тридцатью, о тридцати. Это слово нужно запомнить отдельно.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числительных 40, 90, 100 и 1000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особым склонением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сорок, девяносто и сто имеют необычные формы: в именительном и винительном падежах они выглядят одинаково, а в остальных меняются на сорока, девяноста, ста.
</a:t>
            </a:r>
            <a:endParaRPr lang="en-US" sz="1517" dirty="0"/>
          </a:p>
        </p:txBody>
      </p:sp>
      <p:sp>
        <p:nvSpPr>
          <p:cNvPr id="9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тысяча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тысяча склоняется как существительное первого склонения: тысяча, тысячи, тысяче, тысячу, тысячей. Оно часто встречается в больших числах, поэтому важно не пропускать его форму.
</a:t>
            </a:r>
            <a:endParaRPr lang="en-US" sz="1446" dirty="0"/>
          </a:p>
        </p:txBody>
      </p:sp>
      <p:sp>
        <p:nvSpPr>
          <p:cNvPr id="10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числительные часто встречаются в школьных задачах и датах, где ошибка сразу заметна. Если запомнить их формы, будет проще писать числа без ошибок.
</a:t>
            </a:r>
            <a:endParaRPr lang="en-US" sz="15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числительное связано с существительным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существительного после числительного зависит от последнего слова в числительном и от самого числа.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число, тем чаще существительное переходит в родительный падеж; это правило помогает говорить и писать грамотно.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материал по теме урока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составных числительных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каждая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составном числительном каждая часть ведёт себя как отдельное слово и должна получить свою форму. Поэтому пишут: к двумстам сорока семи, о тысяче двухстах учениках, с тремястами рублями. Если изменить только последнее слово, получится грамматическая ошибка и текст будет звучать неестественно.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учебных записях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часто нужны в датах, адресах, статистике и задачах на большие числа. В записи ответа важно не сокращать изменения: по падежам склоняются все слова, даже если числительное кажется длинным. Это помогает точно передать смысл и оформить ответ без ошибок.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 письменной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требуют внимания при чтении вслух и при письме. Чтобы не ошибиться, полезно проговаривать каждую часть отдельно и проверять связь с существительным. Тогда число сохраняет точность, а предложение остаётся грамотным и понятным для читателя.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нужную форму числительного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числительного в устной и письменной речи.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числительные отличаются от прилагательных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сообщает, сколько предметов перед нами: три книги, семь окон, двадцать учеников. Оно отвечает на вопрос сколько? и не обозначает признак предмета.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описывает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показывает качество или свойство: синий учебник, высокий дом, круглый стол. Числительное не говорит о цвете, размере, форме или других признаках.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числительные и прилагательные выполняют разные задачи. Первые называют количество, вторые — признак, поэтому смешивать их нельзя, даже если рядом стоит одно и то же существительное.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количественные числительные чаще всего нужны школьнику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ситуациях школьник использует числительные ежедневно: на уроках, дома, в переписке и на тренировках. Это делает правило не только грамматическим, но и практическим.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учебные и бытовые случаи: время, деньги, результаты и расписание. Значит, умение правильно употреблять числительные нужно постоянно, а не только на уроках русского языка.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«Количественные числительные»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числительных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падеж существительного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поставить существительное в неправильной форме: два тетрадей, пять карандашов. После числительного нужно проверять, какой падеж требуется по правилу, и согласовывать обе части сочетания.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собирательными формами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употребляются не во всех случаях. Важно помнить: двое ребят, трое котят, но обычное количество предметов чаще передаётся формами два, три, четыре без собирательного оттенка.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составных числах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длинных числительных изменяется не только последнее слово. Если пропустить формы вроде двумстам или тремястами, предложение станет неправильным. Поэтому составное числительное нужно проверять целиком.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порядковыми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количественное числительное подменяют порядковым: пишут шестой страницы вместо шесть страниц. Чтобы не ошибиться, нужно определить, речь идёт о количестве предметов или о порядке по счёту.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и собирательные числительные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показывают часть целого: одна вторая, три пятых, семь восьмых. Они нужны, когда предмет делят на равные части или измеряют величину с точностью.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дробные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дробных числительных обычно сочетаются числитель и знаменатель. Такая запись встречается в математике, измерениях и описании долей, поэтому важно правильно читать и писать обе части.
</a:t>
            </a:r>
            <a:endParaRPr lang="en-US" sz="1337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обозначают несколько предметов как одно целое: двое, трое, четверо, пятеро. Они часто используются с детьми, детёнышами животных и парными предметами.
</a:t>
            </a:r>
            <a:endParaRPr lang="en-US" sz="1373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особенно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разряды встречаются реже, чем целые числительные, но без них не обойтись в учебных текстах и повседневной речи. Знание их формы помогает говорить точнее и грамотнее.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важных числительных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числительные изменяются по особым моделям, поэтому их полезно запомнить отдельно.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числительных не всегда совпадают с привычным образцом склонения. Особенно важно запомнить слова с особыми окончаниями и проверять их в контексте предложения.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в повседневной жизни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числительные помогают назвать количество страниц, упражнений, тетрадей и минут. Без них трудно точно записать домашнее задание или ответить на вопрос по тексту.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и в повседневных делах часто нужны формы вроде двадцать рублей, пять яблок, три булки. Такие примеры легко запоминаются, потому что связаны с обычными действиями.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секциях и на соревнованиях числительные обозначают счёт, результаты и длительность: три мяча, семь минут, двенадцать очков. Здесь особенно важно говорить точно и без пропусков.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различать: шестой урок — это порядок, а шесть уроков — количество. Такое сравнение помогает не путать порядковые и количественные числительные в речи и на письме.
</a:t>
            </a:r>
            <a:endParaRPr lang="en-US" sz="13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числительные в 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выбора между словами и цифрами в учебных и повседневных записях.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числительные: точность в каждом числе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помогают точно называть количество, правильно согласовывать слова и уверенно оформлять текст. Если помнить их разряды, формы и связь с существительным, ошибок станет заметно меньше.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2026-05-28T08:31:28Z</dcterms:created>
  <dcterms:modified xsi:type="dcterms:W3CDTF">2026-05-28T08:31:28Z</dcterms:modified>
</cp:coreProperties>
</file>