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 1 классе: первые шаги к чтению и письму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буквы, слоги и предложения — без скуки и с пользой.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первокласснику нужен русский язык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помогает ребёнку уверенно читать, писать и говорить. На уроках дети знакомятся с буквами, звуками, слогами и простыми предложениями, а короткие задания делают учёбу понятной и посильной.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597325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597325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597325"/>
            <a:ext cx="450000" cy="450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 буквы — это не одно и то же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мы произносим и слышим, когда говорим слово. Он живёт в устной речи и помогает понять, как слово звучит целиком, а не по отдельным знакам.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Слышим звук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33 буквы, но звуков в словах может быть больше или меньше. Такое отличие помогает первокласснику точнее читать, слушать и записывать слова.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устроено по-своему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нужна на письме: она обозначает звук в тетради, книге или на карточке. Одна буква не всегда равна одному звуку, и это важно замечать.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 букву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как домик для всех букв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выстраиваются по порядку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— это удобный порядок, в котором живут все русские буквы. Ребёнок запоминает их последовательность и быстрее находит нужную букву в книге, на карточке или в слове. Это похоже на аккуратный домик с местом для каждого жильца.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буквы, которые не звучат сами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и твёрдый знак не обозначают отдельного звука, но помогают читать слово правильно. Для первоклассника это важное открытие: иногда маленькая буква меняет произношение сильнее, чем кажется на первый взгляд.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помогает запомнить букву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изображения рядом с буквой связывают знак, звук и знакомое слово. Если рядом с буквой стоит предмет из жизни ребёнка, запоминание идёт легче, а алфавит перестаёт казаться длинным и строгим.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5933" y="1294104"/>
            <a:ext cx="56250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6992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6798" y="3084118"/>
            <a:ext cx="45000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и согласные звуки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883083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звуки произносятся свободно и долго тянутся голосом: [а], [о], [у], [ы], [и], [э]. Они помогают услышать слоги и делают слово звучным.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24977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можно тянуть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27892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произносятся не так свободно: воздух встречает губы, зубы или язык. Поэтому звук звучит короче и чётче, а ребёнок учится внимательно его различать.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069786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встречают преграду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7698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могут звучать твёрдо или мягко, звонко или глухо. Для первоклассника это помогает правильно слышать слово и выбирать нужную букву при письме.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1169592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Бывают твёрдые и мягкие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072507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понимает, какой звук в слове гласный, а какой согласный, читать становится легче. Слово складывается точнее, а ошибок в тетради становится меньше.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714401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звука зависит чтение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Слоги помогают читать без спешки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удобно делить на слоги, чтобы не торопиться и не терять звуки. В каждом слоге обязательно есть один гласный, поэтому он как будто задаёт ритм чтению.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произносит слово по слогам, ему легче услышать все части и записать их без пропусков. Так чтение становится плавным, а письмо — более уверенным.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первоклассник работает со словом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на уроке помогает ребёнку переходить от слуха к чтению и записи.
</a:t>
            </a:r>
            <a:endParaRPr lang="en-US" sz="158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642325"/>
            <a:ext cx="450000" cy="36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622325"/>
            <a:ext cx="450000" cy="4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565182"/>
            <a:ext cx="450000" cy="51428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 слове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показывает, какой слог в слове произносится громче и отчётливее остальных. Ребёнок учится слышать это различие и не путать похожие слова.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слог звучит сильнее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безударных слогах буквы могут звучать не так, как пишутся. Поэтому ударение подсказывает, где в слове нужно быть особенно внимательным.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слоги требуют внимания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первоклассник ставит ударение, чтение звучит живее и понятнее. Слово легче произнести целиком, а не «развалить» на отдельные кусочки.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помогает читать выразительно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в тетради: строки, поля и аккуратность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Первоклассники учатся писать ровно по строке, соблюдать поля и не торопиться. Важно держать тетрадь удобно, а руку — спокойно, чтобы буквы получались одинаковыми.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Аккуратное письмо помогает самому ребёнку лучше читать свою работу и замечать ошибки. Когда буквы стоят на месте, тетрадь выглядит опрятно, а проверка проходит быстрее и легче.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и письменные буквы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знакомства с буквами дети переходят к письменным строчным и заглавным формам. Здесь особенно важны форма, наклон и аккуратное соединение элементов.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пробуем писать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учится читать буквы в книгах, на карточках и вывесках. Это помогает быстро узнавать знакомые знаки и связывать их со звуками.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узнаём печатные буквы
</a:t>
            </a:r>
            <a:endParaRPr lang="en-US" sz="1292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печатные и письменные буквы уже знакомы, первоклассник увереннее читает и записывает слова. Переход к самостоятельным записям становится спокойным и понятным.
</a:t>
            </a:r>
            <a:endParaRPr lang="en-US" sz="1268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читаем и пишем сами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Заглавная буква в именах и в начале предложения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людей, клички животных и названия городов пишутся с заглавной буквы: Маша, Барсик, Москва. Так в тетради сразу видно, о ком или о чём идёт речь.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первокласснику быстро замечать границы мыслей в письме. Если помнить о большой букве, слова в тетради не «сбиваются в кучу», а выглядят понятнее.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заглавной буквы начинается и каждое новое предложение. Даже короткая фраза вроде «Идёт дождь» должна открываться большой буквой, чтобы текст читался правильно и аккуратно.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предложение собирает маленькую мысль
</a:t>
            </a:r>
            <a:endParaRPr lang="en-US" sz="2878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Звонок на урок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дети шепчутся, а потом слышат звонок. Из двух слов уже получается маленькая мысль: урок начинается. Такое короткое предложение легко прочитать, понять и даже красиво записать в тетрадь.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Радостная новость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класс получил хорошую оценку за чтение, кто-то воскликнул: «Молодцы!» Такое предложение передаёт чувство, а не только сообщение. Восклицательный знак делает его живым и очень выразительным.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у окна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смотрит на небо и спрашивает: «Будет дождь?» Здесь предложение не сообщает, а задаёт вопрос. Один знак в конце сразу меняет смысл и помогает ребёнку услышать интонацию.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слова получается предложение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на уроке русского языка в 1 классе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слова и трудные места в письме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слова пишутся не по слуху, а по памяти. Их нужно запоминать и часто повторять: в таких словах буква может не совпадать с тем, что слышится.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 классе встречаются простые, знакомые слова, но именно они часто оказываются «хитрыми». Например, малина, воробей и пальто требуют внимательного взгляда на каждую букву.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слово встречается в чтении и письме, тем прочнее оно запоминается. А ещё помогают рисунок, короткая фраза и весёлое повторение без спешки.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ошибаться, полезно проговаривать слово, выделять опасное место и сравнивать несколько раз. Так ребёнок учится замечать, где нужна особая осторожность.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Играем со словами и учимся незаметно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подбирают рифмы, ищут слова на заданный звук и слушают, как слово звучит. Такие задания тренируют слух и делают урок похожим на маленькую языковую игру.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Рифмы и звуковые находки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ребята соединяют слово с картинкой, делят его на слоги и сравнивают ответы в паре. Работа получается весёлой, а запоминается при этом очень крепко.
</a:t>
            </a:r>
            <a:endParaRPr lang="en-US" sz="1173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картинка и слоги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14058" y="1294104"/>
            <a:ext cx="50625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6992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6798" y="3084118"/>
            <a:ext cx="45000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помогают понять короткие тексты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883083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 легко удержать в памяти. Ребёнок читает его без усталости и постепенно понимает, что слова вместе образуют цельную историю.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24977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рассказ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27892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будит догадку и внимание. Нужно не просто прочитать строки, а найти подсказки и соотнести их с правильным ответом.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069786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7698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помогает проверить смысл прочитанного. Если подпись совпала с изображением, значит, ребёнок понял текст верно и без лишних догадок.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1169592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Подпись к рисунку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072507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стихотворение учит слышать ритм, интонацию и красивые слова. Оно читается легко и оставляет после себя приятное языковое эхо.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714401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текстом в 1 классе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порядок чтения, который помогает не терять смысл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и развитие речи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дети учатся точно называть предметы, действия и признаки. Вместо «это штука» постепенно появляются слова, которые помогают говорить ясно и по делу.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работа полезна и в устных ответах, и в письме. Чем точнее ребёнок выражает мысль, тем легче ему пересказывать, объяснять и не терять главную идею.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привыкает задавать вопросы, отвечать полными фразами и слушать собеседника. Так речь становится спокойнее, богаче и понятнее для других людей.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первый класс кроме букв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воспитывает внимательность и терпение: нужно заметить звук, выбрать букву, поставить знак и проверить себя. Эти маленькие шаги тренируют память и помогают не торопиться.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тоже становится важным умением. Ребёнок учится работать по образцу, исправлять ошибки без обиды и доводить задание до конца — полезный навык для всех школьных предметов.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класс: старт к чтению, письму и уверенности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1 класса ребёнок уже не путается в буквах, читает короткие тексты и пишет простые предложения. А главное — он начинает чувствовать язык и увереннее идти дальше.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2026-05-21T15:23:32Z</dcterms:created>
  <dcterms:modified xsi:type="dcterms:W3CDTF">2026-05-21T15:23:32Z</dcterms:modified>
</cp:coreProperties>
</file>