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 системе животного мира
</a:t>
            </a:r>
            <a:endParaRPr lang="en-US" sz="2767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природы, и это можно доказать научно.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рассматривает Homo sapiens как результат длительной эволюции приматов. Его место определяют анатомия, эмбриология, палеонтология и генетика, а близость ДНК к шимпанзе показывает общее происхождение, а не случайное сходство внешности.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эволюционном древе жизни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человека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 и 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эукариотам и царству Животные, потому что его клетки имеют ядро, а организм питается готовыми органическими веществами, дышит кислородом и проходит типичное для животных развитие.
</a:t>
            </a:r>
            <a:endParaRPr lang="en-US" sz="1059" dirty="0"/>
          </a:p>
        </p:txBody>
      </p:sp>
      <p:sp>
        <p:nvSpPr>
          <p:cNvPr id="13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 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типе Хордовые человека объединяет наличие хорды на ранних стадиях развития, а в подтипе Позвоночные — внутренний скелет, череп и позвоночный столб, защищающий нервную систему.
</a:t>
            </a:r>
            <a:endParaRPr lang="en-US" sz="1059" dirty="0"/>
          </a:p>
        </p:txBody>
      </p:sp>
      <p:sp>
        <p:nvSpPr>
          <p:cNvPr id="14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признакам млекопитающих относятся молочные железы, теплокровность, диафрагма, а также волосяной покров, заметный особенно на ранних этапах развития и в детском возрасте.
</a:t>
            </a:r>
            <a:endParaRPr lang="en-US" sz="1059" dirty="0"/>
          </a:p>
        </p:txBody>
      </p:sp>
      <p:sp>
        <p:nvSpPr>
          <p:cNvPr id="15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примат, человек имеет хватательную кисть, ногти вместо когтей, бинокулярное зрение и хорошо развитую кору больших полушарий, обеспечивающую точные движения и сложное поведение.
</a:t>
            </a:r>
            <a:endParaRPr lang="en-US" sz="1059" dirty="0"/>
          </a:p>
        </p:txBody>
      </p:sp>
      <p:sp>
        <p:nvSpPr>
          <p:cNvPr id="16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 — единственный современный вид рода Homo. Его биологическая особенность заключается не в «отдельности» от животных, а в высоком уровне развития мозга и социальной организации.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человека и приматов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Пятипалая кисть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Пятипалая конечность и противопоставленный большой палец обеспечивают точный захват. У человека и приматов кисть приспособлена не только к движению, но и к манипуляциям с предметами.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Стереоскопическое зрение помогает точно оценивать расстояние до предметов и быстро реагировать на изменения среды. Это особенно важно для лазания, ориентирования и сложных двигательных действий.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плечевой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плечевого пояса расширяет амплитуду движений руки. У приматов это облегчает лазание, а у человека — тонкую работу, броски и использование орудий.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период детства даёт время для обучения, освоения навыков и передачи опыта. У приматов он связан с развитой заботой о потомстве и высокой обучаемостью.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Приматам свойственны сложные группы, взаимная помощь и защита детёнышей. Эти формы поведения создают основу для кооперации, которую у человека дополняют речь и культура.
</a:t>
            </a:r>
            <a:endParaRPr lang="en-US" sz="10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и ближайших приматов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человеком и шимпанзе и помогает увидеть биологическое значение каждого признака.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не только размеров органов, но и уровня их специализации: у человека сильнее развиты мозг, речь, кисть и абстрактное мышление.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Сравнительно-анатомические и общебиологические сведения из 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родство человека с другими приматами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особенно убедительны, потому что сравнивают наследственный материал напрямую, а не только внешние признаки строения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сходство ДНК, тем ближе эволюционное родство. Человек входит в одну линию с человекообразными обезьянами и имеет с ними общего предка.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молекулярной генетике и сравнительной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данных палеонтологии и антропологии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как важнейший адаптивный признак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337775" y="1232086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прямохождению освободил верхние конечности для переноски пищи, детёнышей и орудий. Это резко расширило возможности труда и сделало кисть главным рабочим органом.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5329750" y="2007583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S-образный позвоночник, широкий таз и сводчатая стопа удерживают тело в вертикальном положении. Такая конструкция помогает сохранять равновесие и снижает нагрузку при ходьбе.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329750" y="2783081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экономичнее для длительного перемещения на открытой местности. Человек может проходить большие расстояния, тратя меньше энергии, чем при постоянном передвижении на четырёх конечностях.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21725" y="3511363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черепа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затылочное отверстие смещено вниз, поэтому голова уравновешена над позвоночником. Это важное приспособление к вертикальной осанке и устойчивому положению туловища.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321725" y="4239633"/>
            <a:ext cx="32721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трудом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стало биологической основой трудовой деятельности. Освобождённые руки позволили изготавливать и применять орудия, а затем развивать культуру и коллективную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и высшая нервная деятельность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как центр планирования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лобные доли помогают человеку ставить цели, удерживать внимание и контролировать действия. Благодаря им поведение становится не только реактивным, но и осмысленно выстроенным. Эти отделы особенно важны для выбора, самоконтроля и предвидения последствий.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специализированные зоны коры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коре головного мозга выделяют области, связанные с пониманием и построением речи, в том числе зоны Брока и Вернике. Их согласованная работа позволяет не просто произносить слова, а связывать их в смысловые высказывания и передавать сложные мысли.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масса, но 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масса мозга взрослого человека составляет около 1300–1400 гг., однако решающее значение имеет сложная сеть нейронных связей. Чем богаче взаимодействие отделов мозга, тем выше возможности памяти, обучения, воображения и сознательного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7895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187477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33060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3682963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125" y="4425748"/>
            <a:ext cx="160200" cy="14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Социальность, речь и передача опыта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объединяются в семьи, коллективы и сообщества, где совместные действия повышают безопасность и эффективность. Социальная жизнь делает возможными помощь, координацию и распределение обязанностей.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 грамматикой и абстрактными понятиями позволяет точно выражать мысли, задавать вопросы и строить планы. Благодаря языку знания не исчезают, а становятся общим достоянием.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 от взрослых к детям обеспечивает преемственность культуры. Человек осваивает не только навыки выживания, но и нормы поведения, научные представления и профессиональные умения.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становится продуктивнее, когда задачи распределяются между людьми. Это увеличивает возможности вида и позволяет достигать результатов, недоступных в одиночку.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знания, традиции и технологии усиливают биологическую приспособленность Homo sapiens. Культура помогает быстрее менять среду, чем это возможно только за счёт наследственных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09596"/>
            <a:ext cx="4867800" cy="18111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 социальные признаки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биологические особенности человека становятся основой его социальной жизни и деятельности.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объединяет биологическую основу и социальные формы жизни: природные признаки не исчезают, а раскрываются в труде, общении и культуре.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«Положение человека в системе животного мира»; учебная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 системе живой природы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включён в иерархию таксонов и занимает в ней один из последних уровней, не выделяясь в отдельное царство.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Homo sapiens — часть животного мира, а его особенности сформировались внутри общей эволюционной линии.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человека в школьном курсе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остаётся животным с точки зрения биологии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жизненные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как и другие животные, питается, дышит, растёт, размножается, реагирует на раздражители и передаёт наследственную информацию потомству через гены.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эмбрионального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эмбрион человека проходит общие для хордовых этапы: образование хорды, нервной трубки, жаберных дуг и хвостового отдела.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строению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относят вид к царству Животные на основании строения тела и происхождения, а не по степени интеллектуального развития или сложности поведения.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качества не отменяют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культура и сознательный выбор делают человека уникальным, но не выводят его за пределы животного мира: они развились на биологической основе.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доказательства общего происхождения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зародыш: общий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этапах развития эмбрион человека напоминает зародыши других позвоночных. У всех видны сходные элементы строения, что указывает на общий план развития. Такие совпадения особенно важны, потому что появляются задолго до формирования внешних различий.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стадии у 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расположить эмбрионы рыб, амфибий, рептилий, птиц и млекопитающих рядом, заметны повторяющиеся стадии и формы. Это наглядно показывает, что разнообразие взрослых организмов вырастает из общего эволюционного фундамента, а не возникает независимо.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родства человека с животными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из анатомии, эмбриологии, палеонтологии и молекулярной генетики сходятся в единую картину происхождения человека.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Homo sapiens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не по отдельности: именно их сочетание позволило человеку быстро осваивать новые условия и создавать сложные общества.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кооперация и культура: они усиливают действие биологических преимуществ и ускоряют передачу опыта между поколениями.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антропогенеза и роли культуры в эволюции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 понимании происхождения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идея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считают, что человек произошёл от современных обезьян. На самом деле у человека и человекообразных обезьян был общий предок, живший миллионы лет назад.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 от 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заблуждение — представление о человеке как о существе, полностью отделённом от природы. Биологические признаки остаются основой его строения и развития.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родством и сходством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шимпанзе или гориллой не означает прямого происхождения от них. Оно отражает принадлежность к одной эволюционной ветви и общее происхождение.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 уникальные признаки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черты сближают человека с животными, а какие связаны с его особой социальной ролью.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качества Homo sapiens надстраиваются над общебиологическими признаками и не отменяют его принадлежности к царству Животные.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признаков человека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биосферы и фактор её изменения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и 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только приспосабливается к среде, но и перестраивает её: создаёт города, дороги, сельскохозяйственные ландшафты и техническую инфраструктуру.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природные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хозяйственная деятельность меняет круговорот веществ, состояние почв, качество воды и воздуха, а также устойчивость природных экосистем.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XIX–XXI веках усилились вырубка лесов, загрязнение атмосферы и сокращение численности многих видов, что ослабляет биоразнообразие.
</a:t>
            </a:r>
            <a:endParaRPr lang="en-US" sz="1151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человек — часть биосферы, его развитие должно учитывать пределы природных систем и необходимость их сохранения для будущих поколений.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природопользование, экологическое образование и бережное отношение к ресурсам становятся важной частью современной культуры.
</a:t>
            </a:r>
            <a:endParaRPr lang="en-US" sz="10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живой природы: итог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представитель животного мира, связанный с приматами общим происхождением и биологическим строением. Его особая роль определяется не выходом из природы, а развитием речи, мышления, культуры и 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2026-06-02T00:52:43Z</dcterms:created>
  <dcterms:modified xsi:type="dcterms:W3CDTF">2026-06-02T00:52:43Z</dcterms:modified>
</cp:coreProperties>
</file>