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 Genres: тема урока английского языка в 6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музыке по-английски: жанры, звучание, вкусы.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1927" y="0"/>
            <a:ext cx="8059745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музыке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жанры помогают учить слова по теме hobbies and entertainment, тренировать короткие ответы и понимать песни, диалоги и задания на аудирование. Это удобная тема для общения о своих предпочтениях и любимой музыке на понятном уровне 6 класса.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Music Genres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960325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запомнить ключевую лексику: genre, music, song, singer, band, album, concert и lyrics. Эти слова помогают назвать тему, исполнителя и саму песню на английском языке.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960325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слова loud, quiet, fast, slow, modern, old, popular, relaxing и energetic. С их помощью можно кратко и точно описать любой жанр или песню.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7733500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звучания используются слова beat, rhythm и melody. Они помогают сказать, насколько музыка ритмичная, мелодичная или хорошо запоминается после первого прослушивания.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7733500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ответа подойдут простые фразы: This music is… It sounds… The song is about… и I prefer… Такие конструкции подходят и для устной речи, и для короткой записи.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13360574" y="4676101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нужна не только для запоминания слов, но и для сравнения жанров. Ученики смогут объяснить, какая музыка им нравится и почему, используя знакомые фразы.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2458" y="2400"/>
            <a:ext cx="8300734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Поп-музыка: simple, catchy, popular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 music usually sounds simple and catchy. It is easy to remember because the melody is clear, the beat is strong, and the chorus often repeats.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её слышно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Поп-музыка часто звучит на радио, в музыкальных чартах и на школьных мероприятиях. Это один из самых узнаваемых жанров для подростков.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pop music подходят слова modern, happy, bright and danceable. Эти прилагательные помогают показать, что музыка звучит живо и приятно.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увидеть на иллюстрации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теме хорошо подходят микрофон, сцена, свет, публика и молодые исполнители. Такой образ сразу ассоциируется с популярной современной музыкой.
</a:t>
            </a:r>
            <a:endParaRPr lang="en-US" sz="24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музыкальный жанр по-английски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короткого устного или письменного описания жанра для 6 класса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2076575" y="759350"/>
            <a:ext cx="14134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Classical music: orchestra, composers, and calm sound
</a:t>
            </a:r>
            <a:endParaRPr lang="en-US" sz="4507" dirty="0"/>
          </a:p>
        </p:txBody>
      </p:sp>
      <p:sp>
        <p:nvSpPr>
          <p:cNvPr id="12" name="Text 2"/>
          <p:cNvSpPr txBox="1"/>
          <p:nvPr/>
        </p:nvSpPr>
        <p:spPr>
          <a:xfrm>
            <a:off x="5738601" y="2121038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композиторы
</a:t>
            </a:r>
            <a:pPr algn="l" indent="0" marL="0">
              <a:lnSpc>
                <a:spcPct val="100000"/>
              </a:lnSpc>
              <a:buNone/>
            </a:pPr>
            <a:r>
              <a:rPr lang="en-US" sz="2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Classical music is often connected with Mozart, Beethoven and Tchaikovsky. Their names help students recognise that this genre has a long and respected history.
</a:t>
            </a:r>
            <a:endParaRPr lang="en-US" sz="2393" dirty="0"/>
          </a:p>
        </p:txBody>
      </p:sp>
      <p:sp>
        <p:nvSpPr>
          <p:cNvPr id="13" name="Text 3"/>
          <p:cNvSpPr txBox="1"/>
          <p:nvPr/>
        </p:nvSpPr>
        <p:spPr>
          <a:xfrm>
            <a:off x="4096450" y="3721555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оркестром
</a:t>
            </a:r>
            <a:pPr algn="l" indent="0" marL="0">
              <a:lnSpc>
                <a:spcPct val="100000"/>
              </a:lnSpc>
              <a:buNone/>
            </a:pPr>
            <a:r>
              <a:rPr lang="en-US" sz="2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music is usually performed by an orchestra and written in notes. Important words for this topic are orchestra, piano, violin, conductor and concert hall.
</a:t>
            </a:r>
            <a:endParaRPr lang="en-US" sz="2393" dirty="0"/>
          </a:p>
        </p:txBody>
      </p:sp>
      <p:sp>
        <p:nvSpPr>
          <p:cNvPr id="14" name="Text 4"/>
          <p:cNvSpPr txBox="1"/>
          <p:nvPr/>
        </p:nvSpPr>
        <p:spPr>
          <a:xfrm>
            <a:off x="5727900" y="5342114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2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Classical pieces can be long and may include soft and loud parts. Many different instruments create a rich and varied sound that is easy to describe.
</a:t>
            </a:r>
            <a:endParaRPr lang="en-US" sz="2393" dirty="0"/>
          </a:p>
        </p:txBody>
      </p:sp>
      <p:sp>
        <p:nvSpPr>
          <p:cNvPr id="15" name="Text 5"/>
          <p:cNvSpPr txBox="1"/>
          <p:nvPr/>
        </p:nvSpPr>
        <p:spPr>
          <a:xfrm>
            <a:off x="4096450" y="6975932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её характеризуют
</a:t>
            </a:r>
            <a:pPr algn="l" indent="0" marL="0">
              <a:lnSpc>
                <a:spcPct val="100000"/>
              </a:lnSpc>
              <a:buNone/>
            </a:pPr>
            <a:r>
              <a:rPr lang="en-US" sz="2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often describe classical music as calm, serious, beautiful and traditional. These adjectives are useful when comparing it with louder and faster genres.
</a:t>
            </a:r>
            <a:endParaRPr lang="en-US" sz="2393" dirty="0"/>
          </a:p>
        </p:txBody>
      </p:sp>
      <p:sp>
        <p:nvSpPr>
          <p:cNvPr id="16" name="Text 6"/>
          <p:cNvSpPr txBox="1"/>
          <p:nvPr/>
        </p:nvSpPr>
        <p:spPr>
          <a:xfrm>
            <a:off x="5727900" y="8574625"/>
            <a:ext cx="86691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уроком
</a:t>
            </a:r>
            <a:pPr algn="l" indent="0" marL="0">
              <a:lnSpc>
                <a:spcPct val="100000"/>
              </a:lnSpc>
              <a:buNone/>
            </a:pPr>
            <a:r>
              <a:rPr lang="en-US" sz="2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topic helps pupils practise precise vocabulary and simple comparison: classical music can be quieter than rock, but more complex than many modern songs.
</a:t>
            </a:r>
            <a:endParaRPr lang="en-US" sz="23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Jazz: improvisation and smooth rhythm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появился джаз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Jazz began in the United States in the early 20th century. It quickly became known for expressive playing and a special style that feels relaxed and свободный.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key feature of jazz is improvisation: musicians create parts during the performance. This makes every version slightly different and very interesting to listen to.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жанра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jazz instruments are saxophone, trumpet, piano and double bass. Они помогают создать smooth sound, solo moments and a lively swing rhythm.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джаз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this genre students can use words old-style, creative, smooth, lively and free. Such vocabulary shows both the mood and the special musical character.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chart shows that each genre has its own balance of speed, energy, words and freedom. Such comparisons help students describe music more precisely.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Jazz stands out for improvisation, rock for energy, and rap for strong lyrics and rhythm. Classical music is the most complex and least everyday in language.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Comparison of five genres in English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 описании жанров в плане презентации, без внешних статистических данных.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Rock music: guitars, drums, and strong energy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Rock music is built around the electric guitar, bass guitar and drums. These instruments create a strong sound that is easy to recognise after just a few seconds.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поют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Typical lyrics talk about freedom, friendship, emotions, school life and growing up. This makes rock music interesting for teenagers because the themes feel close to their lives.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Rock songs usually have a powerful beat and expressive vocals. The chorus is often short, memorable and easy to sing along with in class or at concerts.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adjectives for rock are loud, strong, energetic, powerful and expressive. Они помогают описать музыку более точно и сравнить её с pop or classical.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680346"/>
            <a:ext cx="10121400" cy="67724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 genres and simple English descriptions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сравнить жанры и подобрать простые слова для описания.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жанр можно описывать разными словами: важны не только инструменты, но и звук, настроение и общая подача.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 материалах слайда и описаниях жанров из плана презентации.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9196" y="1891850"/>
            <a:ext cx="5567359" cy="428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 и любимый плейлист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многие подростки включают музыку в наушниках и выбирают песни по настроению. Один ученик говорит: «I like pop because it is relaxing», а другой выбирает rock, потому что музыка звучит exciting и помогает не скучать.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 дороге в школу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автобусе или метро удобно слушать короткий плейлист и повторять знакомые слова. Ребята часто говорят: «My favourite genre is rap» или «I listen to jazz every day because it helps me study.»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вкусах в 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можно сравнить свои предпочтения без длинных фраз. Достаточно сказать: «I love classical music» или «I don’t like loud songs». Такие ответы помогают говорить уверенно и использовать новую лексику правильно.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say what music you like in English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рифма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 строится на чётком beat, рифме и повторяющихся звуках. Поэтому ученикам легко замечать, как слова связываются между собой и как меняется ударение в строчках.
</a:t>
            </a:r>
            <a:endParaRPr lang="en-US" sz="2529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полезен на уроках английского, потому что в нём много коротких фраз, verse и flow. Ученики тренируют произношение, слышат stress и учатся читать слова быстрее.
</a:t>
            </a:r>
            <a:endParaRPr lang="en-US" sz="2529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hip-hop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Hip-hop — это не только музыка, но и более широкая культура. В неё входят DJing, breakdance и graffiti, поэтому тема помогает говорить о современном уличном искусстве.
</a:t>
            </a:r>
            <a:endParaRPr lang="en-US" sz="2529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говорят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rap часто есть message, связанный с жизнью, дружбой, городом или мечтой о будущем. Поэтому жанр подходит для обсуждения смысла lyrics и для простых устных ответов.
</a:t>
            </a:r>
            <a:endParaRPr lang="en-US" sz="2529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 and hip-hop: rhythm, rhyme, and speaking fast
</a:t>
            </a:r>
            <a:endParaRPr lang="en-US" sz="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short English description of a song is built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устного ответа или мини-описания песни на английском языке.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music: sounds made with technology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техника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music создаётся с помощью компьютеров, synthesizers и drum machines. Благодаря этому звучание получается современным, точным и легко узнаваемым даже в коротком фрагменте.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beat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жанра характерны repeated beats, deep bass и заметные sound effects. Такие особенности помогают описывать музыку словами fast, powerful, energetic и digital.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внутри жанра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electronic music относятся techno, house, EDM и dubstep. На уроке это удобно для сравнения: у каждого стиля свой tempo, настроение и способ звучания.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её слышат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музыку часто связывают с DJ, club и playlist. Ученики могут описывать её как modern, artificial или exciting, когда говорят о любимых треках и танцевальной музыке.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одни прилагательные подходят сразу нескольким жанрам, а другие помогают точнее сравнивать музыку по звучанию, громкости и настроению.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 и rock чаще всего описывают похожими словами, а jazz и classical требуют более спокойной и точной лексики.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genres are easy to describe with English adjectives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для 6 класса; сравнительная оценка по признакам жанров (обобщение)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764" y="2082325"/>
            <a:ext cx="5111848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076" y="2082325"/>
            <a:ext cx="5111848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 from different countries in English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Фламенко из Испании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Flamenco сразу ассоциируется с Spain, ритмичной гитарой и выразительным танцем. На уроке это удобный пример, чтобы назвать страну, национальность и традицию на английском языке, не теряя связи с музыкой.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K-pop и современная Корея
</a:t>
            </a:r>
            <a:pPr algn="l" indent="0" marL="0">
              <a:lnSpc>
                <a:spcPct val="90000"/>
              </a:lnSpc>
              <a:buNone/>
            </a:pPr>
            <a:r>
              <a:rPr lang="en-US" sz="1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K-pop помогает говорить о South Korea, band, singer и dance. Ученики легко замечают, что музыка может быть частью культуры страны и при этом звучать современно, ярко и очень энергично.
</a:t>
            </a:r>
            <a:endParaRPr lang="en-US" sz="1991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Рэгги, фаду и бхангра
</a:t>
            </a:r>
            <a:pPr algn="l" indent="0" marL="0">
              <a:lnSpc>
                <a:spcPct val="90000"/>
              </a:lnSpc>
              <a:buNone/>
            </a:pPr>
            <a:r>
              <a:rPr lang="en-US" sz="1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Reggae from Jamaica, fado from Portugal и bhangra from India показывают, как по-разному звучат национальные стили. Они помогают запомнить слова country, culture, tradition и сравнивать музыку по ритму и настроению.
</a:t>
            </a:r>
            <a:endParaRPr lang="en-US" sz="181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01608"/>
            <a:ext cx="632400" cy="56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2573" y="6509875"/>
            <a:ext cx="4608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and vocabulary practice with songs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 узнаём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аудирования ученики стараются услышать название жанра, знакомые слова и повторяющийся chorus. Это помогает быстрее понять общее настроение песни и не теряться в тексте.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лексика в контексте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вводят слова по темам emotions, daily life и hobbies. Когда слово звучит в мелодии несколько раз, его легче запомнить и потом использовать в ответе.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 ритм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 простые рифмы помогают тренировать pronunciation, stress и интонацию. Ученики повторяют строки за исполнителем и постепенно говорят английские слова увереннее.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или медленный темп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полезно определить, fast or slow is the song, а также понять, спокойная она или энергичная. Это развивает внимание к деталям и словарный запас для описания музыки.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753734"/>
            <a:ext cx="10121400" cy="43909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Favourite music choices of 6th-grade students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выбор музыки меняется в зависимости от ситуации, настроения и цели.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ученик может выбирать разные жанры в разных ситуациях, поэтому музыкальные предпочтения связаны с деятельностью и настроением.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ответов учащихся 6 класса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музыка часто объединяет несколько жанров в одной песне. Это помогает исполнителям создавать original sound и показывает, что стили могут меняться вместе с модой и слушателями.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примеров смешанных стилей показаны как pop-rock, hip-hop pop, electronic pop, jazz-pop и folk-rock.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гибридных жанров в современной популярной музыке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ученики узнают о музыкальных жанрах на уроке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ученики учатся называть жанры, описывать звучание простыми прилагательными и говорить о своих предпочтениях. Музыка помогает говорить по-английски свободнее и ближе к реальной жизни.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2026-05-30T18:12:19Z</dcterms:created>
  <dcterms:modified xsi:type="dcterms:W3CDTF">2026-05-30T18:12:19Z</dcterms:modified>
</cp:coreProperties>
</file>