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Заболоцкий и стихотворение «В этой роще берёзовой»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роща, память и душевный покой в лирике Заболоцкого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Заболоцкий: поэт природы и размышления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Алексеевич Заболоцкий писал о природе, человеке и времени так, что простая картина сразу становится поводом для размышления. Его лирика спокойна по интонации, точна по образам и всегда наполнена внутренним смыслом.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живой мир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Заболоцкого природа не служит фоном для событий. Она сама становится важной частью смысла, помогает понять настроение героя и его отношение к миру.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и точные образы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использует предметные детали и простые слова, но за ними всегда стоит более глубокая мысль. Благодаря этому стихотворения выглядят понятными и одновременно многослойными.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время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поздней лирике особенно заметны размышления о прошедшем, о быстротечности жизни и о том, как человек хранит воспоминания в душе.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внутренняя жизнь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стихах важны спокойствие, сосредоточенность и внимание к внутреннему состоянию человека. Тишина помогает герою услышать самого себя.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лирики Заболоцкого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русский пейзаж
</a:t>
            </a:r>
            <a:pPr algn="l" indent="0" marL="0">
              <a:lnSpc>
                <a:spcPct val="90000"/>
              </a:lnSpc>
              <a:buNone/>
            </a:pPr>
            <a:r>
              <a:rPr lang="en-US" sz="46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Берёзовая роща у читателя сразу вызывает ощущение света, чистоты и родной земли. Светлые стволы, мягкий воздух и спокойные краски создают образ места, где всё дышит тишиной и ясностью.
</a:t>
            </a:r>
            <a:endParaRPr lang="en-US" sz="111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Роща как пространство памяти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роща воспринимается не только глазами, но и сердцем. Она напоминает о дорогом и пережитом, поэтому пейзаж становится близким человеку и связанным с его памятью.
</a:t>
            </a:r>
            <a:endParaRPr lang="en-US" sz="1168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Покой и размышление
</a:t>
            </a:r>
            <a:pPr algn="l" indent="0" marL="0">
              <a:lnSpc>
                <a:spcPct val="90000"/>
              </a:lnSpc>
              <a:buNone/>
            </a:pPr>
            <a:r>
              <a:rPr lang="en-US" sz="45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роща словно приглашает остановиться и подумать. В этом образе нет суеты, зато есть ощущение внутреннего равновесия, которое помогает лирическому герою почувствовать гармонию.
</a:t>
            </a:r>
            <a:endParaRPr lang="en-US" sz="1090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берёзовой рощи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рощи вызывает у героя не просто зрительное впечатление, а тихий отклик души. Природа словно открывает перед ним пространство памяти и помогает вспомнить важное.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становится частью внутреннего мира человека: всё, что он видит, сразу соединяется с переживанием, которое нельзя выразить только словами о природе.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берёзовая роща в стихотворении — не только место, но и хранительница личных чувств, связанных с родной землёй и душевным спокойствием.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личное чувство
</a:t>
            </a:r>
            <a:endParaRPr lang="en-US" sz="3000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стихотворения — одна берёзовая роща, через которую раскрываются память, тишина и внутренний покой.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Заболоцкий. «В этой роще берёзовой»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 объединяет наблюдение и размышление.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поэме-миниатюре важны не события, а настроение и движение мысли от видимого к переживаемому.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мотивы природы и гармонии, а память и одиночество усиливают личный, созерцательный смысл.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стихотворения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по стихотворению Н. А. Заболоцкого «В этой роще берёзовой»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057" y="1898588"/>
            <a:ext cx="603411" cy="689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3714" y="1965588"/>
            <a:ext cx="694515" cy="5556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368" y="1889348"/>
            <a:ext cx="698568" cy="6985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3025" y="1918169"/>
            <a:ext cx="731757" cy="65045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деревья создают чувство чистоты и родства с русской природой. Этот образ сразу делает картину узнаваемой и близкой читателю.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Роща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Роща воспринимается как тихое, защищённое пространство. Она помогает передать ощущение уединения, в котором особенно ясно слышны мысли и чувства.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 свет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воздух и мягкий свет создают прозрачность пейзажа. Благодаря этим деталям картина кажется спокойной, свежей и наполненной тихим дыханием природы.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стихотворении не пустая, а живая и значимая. Она помогает герою сосредоточиться, вспомнить главное и почувствовать внутреннее равновесие.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образы и детали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образы и детали
</a:t>
            </a:r>
            <a:endParaRPr lang="en-US" sz="25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использует эпитеты, чтобы сделать пейзаж мягким и выразительным. Простые определения помогают увидеть картину ясно и без лишней сложности.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Олицетворения оживляют природу: она будто откликается на чувства человека. Благодаря этому роща воспринимается не как фон, а как участник переживания.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повторы и плавное звучание строк делают стихотворение напевным. Чтение воспринимается спокойно, поэтому настроение тихой задумчивости сохраняется от начала до конца.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Наблюдение за рощей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перед читателем возникает спокойная картина берёзовой рощи. Герой внимательно смотрит на природу и словно останавливает время.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Умиротворение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возникает ощущение тишины и согласия. Внешняя картина природы приводит героя к внутреннему покою.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Память и размышление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вид рощи пробуждает личные чувства и воспоминания. Пейзаж постепенно становится поводом для внутреннего размышления.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стихотворения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их значение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ключевые образы стихотворения помогают передать его настроение и смысл.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работает на общую идею: природа помогает герою почувствовать гармонию, спокойствие и связь с родной землёй.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Н. А. Заболоцкого «В этой роще берёзовой»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ритм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 ровный и неторопливый. Он помогает читателю не спешить, а вглядеться в пейзаж и почувствовать его спокойную, почти медитативную красоту.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строк мягкое и плавное: в нём слышится тихое движение воздуха, листвы и света. Благодаря этому природа воспринимается как живая, но не тревожная.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созвучия делают текст музыкальным. Они связывают отдельные строки в единое целое и усиливают впечатление внутренней собранности лирического героя.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звуковой строй поддерживает основное настроение стихотворения: задумчивость без грусти, тишину без пустоты и спокойствие, в котором рождается размышление.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стихотворения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шагов в тексте Н. А. Заболоцкого.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классической линии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продолжает традицию русской поэзии, где природа связана с переживаниями человека. Однако его взгляд особенно сдержанный, точный и сосредоточенный на внутреннем состоянии.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Философский смысл пейзажа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Берёзовая роща у поэта — не просто красивый вид. Это образ родной земли, памяти и опоры, который помогает человеку услышать самого себя и ощутить спокойствие.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пейзажная традиция
</a:t>
            </a:r>
            <a:endParaRPr lang="en-US" sz="28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20141" y="1572327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пейзажем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замечает берёзовую рощу как родное и знакомое пространство. Природа сразу вызывает доверие и ощущение близости.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47807" y="1572327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Отклик чувства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рощей рождает в душе героя тихое волнение. Он не отделяет себя от природы, а воспринимает её как часть своего мира.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64256" y="3145933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размышление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пробуждает воспоминания и заставляет задуматься. Природа становится не только картиной, но и поводом для внутреннего разговора.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91923" y="3145933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единства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возникает спокойствие и согласие с миром. Герой ощущает, что человек и природа связаны между собой и поддерживают друг друга.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 резкие переломы, а постепенное усиление внутреннего отклика на тихий пейзаж.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движется к покою: внешнее наблюдение превращается во внутреннее согласие и тихую гармонию.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по ходу стихотворения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Н. А. Заболоцкого «В этой роще берёзовой»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705" y="1716712"/>
            <a:ext cx="398213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112" y="3338900"/>
            <a:ext cx="485400" cy="43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45404" y="3327084"/>
            <a:ext cx="398213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образ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Берёзовая роща легко представляется каждому школьнику. Она связана с обычным русским пейзажем, который можно увидеть рядом с домом, в парке или за городом.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чувства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тишина, воспоминание и спокойствие. Эти состояния знакомы подросткам, поэтому смысл текста воспринимается без сложных пояснений.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язык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использует простые слова и конкретные детали. Благодаря этому школьник легко следит за образом рощи и видит, как описание природы связано с переживаниями героя.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опытом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есть воспоминания о любимом месте, тихой прогулке или красивом пейзаже. Стихотворение помогает узнать в литературе собственные впечатления и чувства.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7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семиклассникам
</a:t>
            </a:r>
            <a:endParaRPr lang="en-US" sz="267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анализа на уроке
</a:t>
            </a:r>
            <a:endParaRPr lang="en-US" sz="2681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поэт выбирает именно берёзу как главный образ? Что в этом дереве связано с Родиной, светом, чистотой и русской культурой?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пейзаж помогает вспомнить прошлое? Какие детали рощи делают воспоминание особенно тихим, личным и значимым для лирического героя?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и образы создают ощущение покоя? Найдите эпитеты, повторы и звуковые особенности, которые поддерживают настроение стихотворения.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в этом тексте важна не только как красивый вид? Как она помогает понять человека, его внутреннюю жизнь и чувство гармонии?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119887"/>
            <a:ext cx="4921004" cy="20624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стихотворения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основные особенности текста и понять, как они связаны между собой.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соединяет пейзаж и чувство: красота природы здесь становится способом показать память, спокойствие и близость человека к родному миру.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Н. А. Заболоцкого «В этой роще берёзовой»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 этой роще берёзовой» показывает, как через тихий пейзаж можно выразить память, душевный покой и любовь к родной земле. В этом и состоит его глубокая сила.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2026-05-22T12:53:35Z</dcterms:created>
  <dcterms:modified xsi:type="dcterms:W3CDTF">2026-05-22T12:53:35Z</dcterms:modified>
</cp:coreProperties>
</file>