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в названиях мест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где the нужен, а где лишний в географических названиях.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the появляется не везде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показывает, что речь идёт о конкретном объекте. В географических названиях всё зависит от типа места и формы названия: города обычно без артикля, а некоторые страны, реки и моря — с the.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Континенты: артикль обычно не нужен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67273"/>
            <a:ext cx="47511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континентов в английском языке почти всегда употребляются без артикля: Asia, Europe, Africa, South America, Australia, Antarctica. Это правило легко запомнить и часто встречается в учебных заданиях.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75"/>
            <a:ext cx="47511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033750" y="3849198"/>
            <a:ext cx="47511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уровня важно помнить главное: обычные названия континентов пишутся без the. Поэтому в предложениях вроде in Europe или across Africa артикль не нужен.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33750" y="3285800"/>
            <a:ext cx="47511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исключение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все правила сразу, а главное соотношение: артикль чаще связан с особой формой названия, а не с его известностью.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примеров с the относится к объектам с множественным числом или официальным составным названием.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географические названия чаще всего требуют the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задания: Europe, France, London, the Nile, the Atlantic Ocean, the Sahara, the Alps, the Philippines, the United States.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без артикля и страны с the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страны похоже на обычное одиночное имя, артикль чаще всего не нужен. Если же форма составная или множественная, стоит сразу проверить наличие the.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включают слова United, Kingdom или Republic и обычно требуют the: the United States, the United Kingdom. Здесь артикль помогает сделать название точным и завершённым.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составные названия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часто появляется в названиях стран, которые звучат как множественное число: the Netherlands, the Philippines, the Maldives. В таких случаях артикль входит в привычную форму названия.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 множественном числе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в английском языке пишутся без артикля: France, Japan, Brazil, Egypt, India. Такое написание считается нейтральным и самым частым в учебных текстах.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страны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формы, чтобы увидеть главное правило: артикль чаще нужен в множественных и официальных составных названиях.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колонка показывает обычные названия стран, правая — формы, где the является частью устойчивого названия.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задания и общеизвестные географические названия.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страны без the и страны с the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английской грамматики о названиях городов и поселков.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London, Paris, Tokyo, Oxford и других городов в школьных примерах используется именно форма без артикля.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обычно не ставится перед обычными названиями городов и поселков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выбрать правильную форму географического названия.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нужен ли артикль the
</a:t>
            </a:r>
            <a:endParaRPr lang="en-US" sz="347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и общие слова в названии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звучит как множественное число, артикль the часто становится обязательным: the Alps, the Rockies, the Bahamas, the Philippines. Такая форма сразу выделяет группу объектов.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уже выглядит как устоявшееся географическое имя, его нужно запоминать целиком. В таких случаях the не добавляют и не убирают по своему усмотрению.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готовую форму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с общими словами артикль помогает сохранить точную официальную форму: the United States, the United Kingdom, the Czech Republic. Эти слова не переводятся отдельно, а читаются как единое название.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официальные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моря, океаны и пустыни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относится к рекам, морям, океанам или пустыням, the чаще всего нужен сразу. Это один из самых надёжных ориентиров в школьной грамматике.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названиями рек чаще всего используется the: the Nile, the Thames, the Amazon. Артикль показывает, что речь идёт о конкретной реке, а не о реке вообще.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морей и океанов правило такое же: the Atlantic Ocean, the Pacific Ocean, the Black Sea. Эти названия почти всегда запоминаются вместе с артиклем.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пустынями также обычно ставится the: the Sahara. Здесь артикль входит в привычную форму и помогает отличить название объекта от обычного слова.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 артикль, а что нет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артикль the зависит не от длины или известности названия, а от типа географического объекта и формы самого названия.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определить тип объекта, выбрать правильную форму становится проще: для континентов, городов и большинства стран артикль обычно не нужен.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артикля the в географических названиях в школьном курсе английского языка
</a:t>
            </a:r>
            <a:endParaRPr lang="en-US" sz="1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 of и официальные формы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официальных названиях слово of соединяет части названия и делает объект более конкретным. Поэтому в таких случаях артикль the часто закрепляется в устойчивой форме названия.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of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 — the Republic of Korea, the Gulf of Mexico, the Isle of Wight и the City of New York. Эти названия звучат официально и пишутся как единое целое.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карты мира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выглядит как официальная составная форма, лучше запоминать его целиком, а не пытаться убрать артикль. В таких случаях the обычно не переводится, а является частью имени.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появляются, когда нужно вспомнить уже заученную форму названия: например, с рекой, страной или официальным названием.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проблемная зона — страны и реки: именно там школьники чаще всего либо ставят лишний the, либо забывают его.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7 класса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по теме артикля the; шкала частоты — условная, для сравнения групп
</a:t>
            </a:r>
            <a:endParaRPr lang="en-US" sz="11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названий с the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названиями больших регионов артикль the помогает показать, что речь идет не об одном месте, а о целой территории или зоне на карте.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островов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архипелагов часто стоят во множественном числе, поэтому the становится частью устойчивой формы: the Bahamas, the Canary Islands, the Maldives.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закрепилось в языке как официальная географическая единица, его нужно запоминать целиком. Тогда the воспринимается не как добавка, а как часть имени.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цепей и хребтов артикль также типичен: the Andes, the Pyrenees, the Alps. Здесь the подчеркивает, что это не отдельная гора, а целая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the входит в само название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и территориях артикль не добавляют по правилу, а просто учат вместе с названием. Так устроены the United States, the United Kingdom и the Netherlands.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официального имени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названия связаны с множественным числом или составной официальной формой. Если сомневаешься, проверяй, не относится ли название к устойчивым исключениям.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the из таких названий, фраза будет звучать неправильно и в письме, и в речи. Поэтому эти формы нужно запоминать как готовые устойчивые сочетания.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опускать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решить, нужен ли артикль the, по типу объекта и форме названия.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перед записью географического названия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на карте мира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легко заметить, что Europe, France и London пишутся без артикля. Эти названия не нуждаются в the, потому что они обозначают обычные континент, страну и город, а не особую составную форму.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Франция, Лондон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видны the Amazon и the Arctic Ocean. Здесь the уже ожидается по правилу: реки и океаны обычно употребляются с артиклем, поэтому он становится частью привычного написания.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Северный океан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пример — the Alps. Горные цепи и крупные группы объектов часто требуют the, и это хорошо видно на карте: форма названия важнее его длины или того, насколько оно известно.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 другие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школьные примеры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in Asia, in Canada и in Paris артикль не нужен. Это обычные названия континента, страны и города, которые в английском языке пишутся без the.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примеры помогают запомнить названия без артикля, другие — случаи, где the зависит от типа объекта, а третьи — устойчивые официальные названия.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вывод сделать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in the United Kingdom артикль обязателен, потому что он входит в устойчивое официальное название страны. Такие формы нужно запоминать целиком.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название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on the Nile, across the Sahara и near the Alps показывают, что реки, пустыни и горные цепи обычно требуют the как часть правильного употребления.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артиклем по правилу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проверить географическое название и не перепутать обычные формы с устойчивыми исключениями.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тип объекта, а затем посмотреть на форму названия: множественное число и официальная составная форма часто требуют the.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правил употребления артикля the с географическими названиями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шпаргалка по правилу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с географическими названиями зависит от типа объекта и формы названия. Континенты, большинство стран, города и поселки обычно пишутся без него, а реки, моря, океаны, пустыни и официальные формы — с ним.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2026-05-31T00:14:34Z</dcterms:created>
  <dcterms:modified xsi:type="dcterms:W3CDTF">2026-05-31T00:14:34Z</dcterms:modified>
</cp:coreProperties>
</file>