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Видообразование: как возникают новые виды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популяции к новому виду.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виды не остаются неизменными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меняется, и популяции по-разному отвечают на новые условия, постепенно накапливая наследственные различия и ослабляя обмен генами.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707" y="1119600"/>
            <a:ext cx="3816536" cy="363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новым видом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1434875" y="1127600"/>
            <a:ext cx="32658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наследственность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вид не просто выглядит иначе: у его особей появляются устойчивые наследственные отличия, которые передаются потомству и сохраняются в поколении за поколением.
</a:t>
            </a:r>
            <a:endParaRPr lang="en-US" sz="1038" dirty="0"/>
          </a:p>
        </p:txBody>
      </p:sp>
      <p:sp>
        <p:nvSpPr>
          <p:cNvPr id="13" name="Text 3"/>
          <p:cNvSpPr txBox="1"/>
          <p:nvPr/>
        </p:nvSpPr>
        <p:spPr>
          <a:xfrm>
            <a:off x="1434875" y="1894635"/>
            <a:ext cx="32658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скрещивание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группа особей больше не скрещивается свободно с исходной популяцией, между ними уменьшается обмен генами, а различия начинают закрепляться быстрее.
</a:t>
            </a:r>
            <a:endParaRPr lang="en-US" sz="1038" dirty="0"/>
          </a:p>
        </p:txBody>
      </p:sp>
      <p:sp>
        <p:nvSpPr>
          <p:cNvPr id="14" name="Text 4"/>
          <p:cNvSpPr txBox="1"/>
          <p:nvPr/>
        </p:nvSpPr>
        <p:spPr>
          <a:xfrm>
            <a:off x="1434875" y="2661681"/>
            <a:ext cx="32658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Плодовитое потомство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критерий вида — способность внутри группы давать жизнеспособное и плодовитое потомство. Если этого нет, популяции считают уже разными видами.
</a:t>
            </a:r>
            <a:endParaRPr lang="en-US" sz="1038" dirty="0"/>
          </a:p>
        </p:txBody>
      </p:sp>
      <p:sp>
        <p:nvSpPr>
          <p:cNvPr id="15" name="Text 5"/>
          <p:cNvSpPr txBox="1"/>
          <p:nvPr/>
        </p:nvSpPr>
        <p:spPr>
          <a:xfrm>
            <a:off x="1434875" y="3428736"/>
            <a:ext cx="32658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обособленность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внешнем сходстве виды могут быть разными, если их гены почти не смешиваются. Именно отсутствие постоянного обмена генами делает границу между ними устойчивой.
</a:t>
            </a:r>
            <a:endParaRPr lang="en-US" sz="1038" dirty="0"/>
          </a:p>
        </p:txBody>
      </p:sp>
      <p:sp>
        <p:nvSpPr>
          <p:cNvPr id="16" name="Text 6"/>
          <p:cNvSpPr txBox="1"/>
          <p:nvPr/>
        </p:nvSpPr>
        <p:spPr>
          <a:xfrm>
            <a:off x="1434875" y="4195775"/>
            <a:ext cx="32658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особи из двух групп перестают узнавать друг друга как партнёров или их потомство становится нежизнеспособным, видообразование можно считать завершённым.
</a:t>
            </a:r>
            <a:endParaRPr lang="en-US" sz="10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новый вид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постепенное накопление различий в изолированных популяциях.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023" y="701100"/>
            <a:ext cx="381325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видообразование
</a:t>
            </a:r>
            <a:endParaRPr lang="en-US" sz="2075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320000" y="1286225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разделяет ареал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реки, моря, ледники или большое расстояние между островами могут разорвать единый ареал и остановить свободное смешивание особей одного вида.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320000" y="246881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развиваются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территории условия жизни часто различаются, поэтому каждая группа приспосабливается к своей среде и постепенно накапливает собственные признаки.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320000" y="365140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случаи — дарвиновы вьюрки на Галапагосских островах и белки по разные стороны Большого каньона, где разделение поддерживается пространством.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видообразование идёт без барьера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живут рядом, но используют разные ресурсы, по-разному размножаются или выбирают разных партнёров, поэтому постепенно расходятся без пространственного разделения.
</a:t>
            </a:r>
            <a:endParaRPr lang="en-US" sz="993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7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территории усиливаются экологические, поведенческие или генетические различия. У растений особенно важна полиплоидия, которая сразу меняет наследственные свойства.
</a:t>
            </a:r>
            <a:endParaRPr lang="en-US" sz="1017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обмен генами
</a:t>
            </a:r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между группами становится редким, потому что особи реже встречаются как подходящие партнёры или занимают разные ниши в одной среде.
</a:t>
            </a:r>
            <a:endParaRPr lang="en-US" sz="1108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различия становятся устойчивыми, обмен генами практически прекращается, и на общей территории формируется новый вид.
</a:t>
            </a:r>
            <a:endParaRPr lang="en-US" sz="11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«Видообразование»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механизмы, меняющие популяции
</a:t>
            </a:r>
            <a:endParaRPr lang="en-US" sz="240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сравнить факторы, которые по-разному влияют на расхождение популяций и образование новых видов.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 естественный отбор сильнее всего закрепляют различия; мутации создают материал для изменений, а дрейф заметен особенно в малых популяциях.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388" y="1490720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в появлении различий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варианты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изменяют ДНК и создают новые варианты генов, из которых затем формируются наследственные признаки, заметные в следующих поколениях.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полезного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новый признак помогает лучше находить пищу, избегать опасности или успешнее размножаться, он постепенно распространяется в популяции.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мутации полезны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нейтральны или вредны, но в определённых условиях даже редкое изменение может дать организму преимущество в выживании.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будущего вида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полезных мутаций делает популяцию более отличной от исходной. Со временем такие различия могут стать частью нового вида.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 приспособленность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570250" y="2220107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 отбор
</a:t>
            </a:r>
            <a:pPr algn="ctr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поддерживает признаки, которые помогают особям выживать и оставлять потомство. Поэтому полезные особенности не исчезают, а передаются дальше.
</a:t>
            </a:r>
            <a:endParaRPr lang="en-US" sz="1065" dirty="0"/>
          </a:p>
        </p:txBody>
      </p:sp>
      <p:sp>
        <p:nvSpPr>
          <p:cNvPr id="13" name="Text 3"/>
          <p:cNvSpPr txBox="1"/>
          <p:nvPr/>
        </p:nvSpPr>
        <p:spPr>
          <a:xfrm>
            <a:off x="2590326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приспособлений
</a:t>
            </a:r>
            <a:pPr algn="ctr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крепкий или длинный клюв помогает добывать подходящий корм, а защитная окраска снижает заметность для хищников и повышает шансы на выживание.
</a:t>
            </a:r>
            <a:endParaRPr lang="en-US" sz="1065" dirty="0"/>
          </a:p>
        </p:txBody>
      </p:sp>
      <p:sp>
        <p:nvSpPr>
          <p:cNvPr id="14" name="Text 4"/>
          <p:cNvSpPr txBox="1"/>
          <p:nvPr/>
        </p:nvSpPr>
        <p:spPr>
          <a:xfrm>
            <a:off x="4610399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 — разные признаки
</a:t>
            </a:r>
            <a:pPr algn="ctr" indent="0" marL="0">
              <a:lnSpc>
                <a:spcPct val="115000"/>
              </a:lnSpc>
              <a:buNone/>
            </a:pPr>
            <a:r>
              <a:rPr lang="en-US" sz="4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среды обитания различаются, в каждой популяции выгодны свои признаки. Так группы одного вида постепенно становятся всё менее похожими друг на друга.
</a:t>
            </a:r>
            <a:endParaRPr lang="en-US" sz="902" dirty="0"/>
          </a:p>
        </p:txBody>
      </p:sp>
      <p:sp>
        <p:nvSpPr>
          <p:cNvPr id="15" name="Text 5"/>
          <p:cNvSpPr txBox="1"/>
          <p:nvPr/>
        </p:nvSpPr>
        <p:spPr>
          <a:xfrm>
            <a:off x="6630475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расхождению
</a:t>
            </a:r>
            <a:pPr algn="ctr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полезные признаки закрепляются в разных местах, популяции начинают развиваться по разным направлениям. Это подготавливает почву для появления новых видов.
</a:t>
            </a:r>
            <a:endParaRPr lang="en-US" sz="98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429225"/>
            <a:ext cx="4646100" cy="24581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новые виды могут возникать при разных типах изоляции и в разных условиях среды.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«Видообразование»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видообразования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может возникать по-разному: через барьер, различия в образе жизни или постепенную смену условий на соседних территориях.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как главный рубеж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возникает, когда популяции разделяют горы, реки, моря, ледники или большие расстояния. Тогда особи почти не встречаются, а обмен генами между группами резко сокращается.
</a:t>
            </a:r>
            <a:endParaRPr lang="en-US" sz="1117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 появляется, если близкие популяции используют разные места обитания, пищу или время активности. Даже на одной территории они могут развиваться по-разному и постепенно накапливать наследственные отличия.
</a:t>
            </a:r>
            <a:endParaRPr lang="en-US" sz="1117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 выбор партнёра
</a:t>
            </a:r>
            <a:pPr algn="l" indent="0" marL="0">
              <a:lnSpc>
                <a:spcPct val="115000"/>
              </a:lnSpc>
              <a:buNone/>
            </a:pPr>
            <a:r>
              <a:rPr lang="en-US" sz="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Поведенческая изоляция связана с тем, что особи по-разному ухаживают, поют, пахнут или подают сигналы. Если партнёры перестают узнавать друг друга, скрещивание становится редким и неустойчивым.
</a:t>
            </a:r>
            <a:endParaRPr lang="en-US" sz="1117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сроки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изоляция возникает, когда популяции размножаются в разные сезоны, месяцы или даже часы суток. Чем слабее обмен генами, тем быстрее различия закрепляются и превращаются в наследственную границу между группами.
</a:t>
            </a:r>
            <a:endParaRPr lang="en-US" sz="11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репродуктивная изоляция
</a:t>
            </a:r>
            <a:endParaRPr lang="en-US" sz="2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небольшие различия постепенно прерывают обмен генами и приводят к появлению нового вида.
</a:t>
            </a:r>
            <a:endParaRPr lang="en-US" sz="8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природы и селекции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280438" y="1119591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Цихлиды озёр Африки
</a:t>
            </a:r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африканских озёрах цихлиды быстро разделились на множество форм. Разные глубины, корма и способы размножения помогли близким популяциям накопить отличия и занять собственные экологические ниши.
</a:t>
            </a:r>
            <a:endParaRPr lang="en-US" sz="1207" dirty="0"/>
          </a:p>
        </p:txBody>
      </p:sp>
      <p:sp>
        <p:nvSpPr>
          <p:cNvPr id="13" name="Text 3"/>
          <p:cNvSpPr txBox="1"/>
          <p:nvPr/>
        </p:nvSpPr>
        <p:spPr>
          <a:xfrm>
            <a:off x="201596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Дарвиновы вьюрки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Галапагосских островах вьюрки оказались в разных условиях и стали использовать разную пищу. Постепенно изменялись форма клюва, размер тела и поведение, что усиливало обособление линий.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75149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Плодовые мухи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плодовых мух новые признаки могут закрепляться быстро, потому что поколения сменяются часто. Поэтому изменения в окраске, предпочтениях и способах размножения заметны особенно хорошо.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48702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видообразование нередко связано с полиплоидией. Новое число хромосом сразу мешает скрещиванию с исходной формой, поэтому новый вид может появиться почти мгновенно по эволюционным меркам.
</a:t>
            </a:r>
            <a:endParaRPr lang="en-US" sz="1186" dirty="0"/>
          </a:p>
        </p:txBody>
      </p:sp>
      <p:sp>
        <p:nvSpPr>
          <p:cNvPr id="16" name="Text 6"/>
          <p:cNvSpPr txBox="1"/>
          <p:nvPr/>
        </p:nvSpPr>
        <p:spPr>
          <a:xfrm>
            <a:off x="722255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пределы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люди отбирают нужные признаки у домашних животных и культурных растений. Но даже сильное различие внешности ещё не означает новый вид, если потомство остаётся плодным.
</a:t>
            </a:r>
            <a:endParaRPr lang="en-US" sz="128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оценка на основе общих закономерностей видообразования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видообразования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случаи чаще связаны с изоляцией и короткими поколениями, а медленные — с большим числом особей и длительным развитием.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поколение и сильнее изоляция, тем быстрее закрепляются различия. Самый медленный путь характерен для крупных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Парапатрическое видообразование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5557" y="211970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живут рядом, но условия по обе стороны границы различаются: влажность, освещённость, температура или высота над уровнем моря.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45564" y="214185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смешивание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переходной полосе особи могут встречаться, но скрещивание происходит редко, потому что каждая группа лучше приспособлена к своей зоне.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35571" y="214185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отличий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среды поддерживают разные признаки. Со временем различия между соседними популяциями усиливаются и становятся устойчивыми.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522652" y="214185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обмен генами почти прекращается, линии расходятся настолько, что их можно считать разными видами.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у растений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вид за один шаг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растений удвоение или многократное увеличение числа хромосом сразу меняет наследственные свойства потомства. Такие особи уже не могут свободно скрещиваться с исходной формой, поэтому изоляция возникает почти сразу. Для эволюции это редкий, но очень быстрый путь.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подходят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13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часто легче переносят изменения числа хромосом, чем животные. Поэтому у растений полиплоидия встречается заметно чаще и может приводить к появлению новых устойчивых линий, особенно если рядом уже есть подходящие условия для жизни и размножения.
</a:t>
            </a:r>
            <a:endParaRPr lang="en-US" sz="1316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рядом с нами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Полиплоидные формы известны у пшеницы, земляники и некоторых папоротников. Эти случаи показывают, что новый вид может возникнуть не только постепенно, но и в результате крупного наследственного скачка, если он делает популяцию отдельной от остальных.
</a:t>
            </a:r>
            <a:endParaRPr lang="en-US" sz="13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оценка на основе общих закономерностей видообразования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ускоряющие образование новых видов
</a:t>
            </a:r>
            <a:endParaRPr lang="en-US" sz="2119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скорость особенно влияет сочетание нескольких условий сразу: изоляция, небольшая численность и частая смена поколений усиливают расхождение популяций.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факторы, которые одновременно уменьшают обмен генами и ускоряют закрепление новых признаков.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541" y="1344389"/>
            <a:ext cx="518700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800" y="2251415"/>
            <a:ext cx="518700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491" y="3202226"/>
            <a:ext cx="604800" cy="483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541" y="4118196"/>
            <a:ext cx="518700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видообразования для природы
</a:t>
            </a:r>
            <a:endParaRPr lang="en-US" sz="2688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видов увеличивает общее число живых форм на Земле. Благодаря этому природа становится богаче и разнообразнее, а экосистемы получают больше вариантов жизни.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ниши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вид может занять свою экологическую нишу, то есть особое место в природе. Это снижает прямую конкуренцию и помогает разным организмам сосуществовать рядом.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возникает новый вид, меняются пищевые цепи, способы опыления, распространения семян и отношения между хищниками и добычей. Экосистема перестраивается, но остаётся живой и устойчивой.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бы видообразование остановилось, живой мир перестал бы обновляться. Именно этот процесс создаёт основу для будущих изменений и поддерживает развитие растений, животных, грибов и микроорганизмов.
</a:t>
            </a:r>
            <a:endParaRPr lang="en-US" sz="13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основные понятия и связать их с примерами из темы видообразования.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по теме «Видообразование»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темы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термины связаны одной идеей: новые виды возникают тогда, когда различия закрепляются и обмен генами между группами ослабевает.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 — это путь к разнообразию жизни
</a:t>
            </a:r>
            <a:endParaRPr lang="en-US" sz="2634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виды не появляются мгновенно: сначала растут различия между популяциями, а затем возникает репродуктивная изоляция. Именно так эволюция создаёт богатство живой природы.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2026-06-01T11:54:04Z</dcterms:created>
  <dcterms:modified xsi:type="dcterms:W3CDTF">2026-06-01T11:54:04Z</dcterms:modified>
</cp:coreProperties>
</file>