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естественные и искусственные биоценозы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живых организмов и их взаимодействия в природе и антропогенных системах.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это сообщество разных организмов на определённой территории, взаимосвязанных и поддерживающих равновесие экосистемы. Он включает растения, животных и микроорганизмы, играя ключевую роль в жизни природы.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биоценоз и зачем он нужен?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естественных биоценозов
</a:t>
            </a:r>
            <a:endParaRPr lang="en-US" sz="269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без влияния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биоценозы возникают самостоятельно, без вмешательства человека, и постепенно адаптируются к природным условиям местности и климата.
</a:t>
            </a:r>
            <a:endParaRPr lang="en-US" sz="1227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сложность отношений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биоценозах присутствует большое число различных организмов, связанных между собой сложными пищевыми и экологическими связями, укрепляющими устойчивость сообщества.
</a:t>
            </a:r>
            <a:endParaRPr lang="en-US" sz="1148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естественных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— смешанные леса, степи и пресноводные озёра, каждый из которых уникален по составу видов и экологическим функциям.
</a:t>
            </a:r>
            <a:endParaRPr lang="en-US" sz="13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биоценозы: создание и особенности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биоценозы создаются человеком с целью сельского хозяйства или рекреации и требуют регулярного ухода для поддержания баланса.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характеризуются ограниченным видовым разнообразием, зависимостью от удобрений, полива и защиты, что отличает их от естественных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06514"/>
            <a:ext cx="5266500" cy="23002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естественных и искусственных биоценозов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биоценозов по четырём важным параметрам.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биоценозы более разнообразны и устойчивы, искусственные требуют постоянного управления.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экологических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биоценозы — разнообразные деревья и животные, формирующие сложные ярусы растительности.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естественных биоценозов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биоценозы включают разнообразные травы и насекомых-опылителей, обеспечивающие поддержание экосистемы.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биоценозы адаптированы к высоким уровням влажности, с особыми видами растений и животных.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биоценозы состоят из водных растений, рыбы и планктона, поддерживая важные пищевые сети.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поля часто заняты одним видом растения, например, пшеницей или кукурузой, что снижает разнообразие.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Яблоневые сады и виноградники выращиваются и поддерживаются человеком для получения плодов с регулярным уходом.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засаживаются декоративными растениями, требуют полива и уборки, поддерживая искусственную гармонию.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искусственных биоценозов
</a:t>
            </a:r>
            <a:endParaRPr lang="en-US" sz="27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организмов биоценоза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создатели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это в основном растения, которые с помощью фотосинтеза создают органические вещества, обеспечивая энергию всей экосистеме.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 — потребители и переработчики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растениями или другими животными, а редуценты, такие как грибы и бактерии, разлагают органику, восстанавливая питательные вещества.
</a:t>
            </a:r>
            <a:endParaRPr lang="en-US" sz="16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различия в биоценозах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естественных экосистемах пищевые цепи сложнее, что обеспечивает стабильность и взаимозависимость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длинные и сложные пищевые цепи повышают устойчивость биоценозов к внешним воздействиям.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биоценозы восстанавливаются после природных катаклизмов благодаря богатству видов и взаимосвязанным цепям питания.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биоценозов: причины и примеры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системы уязвимы без постоянной поддержки: снижение урожая и болезни возникают без регулярного вмешательства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играют ключевую роль в размножении цветущих растений, обеспечивая распространение пыльцы в лесах и на лугах, что поддерживает популяции многих видов.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организмов и экосистемные связи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совы, контролируют численность грызунов на сельскохозяйственных полях, способствуя естественному балансу и предотвращая чрезмерное распространение вредителей.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включая грибы и бактерии, разлагают опавшие листья и органические остатки, обогащая почву питательными веществами и улучшая её плодородие.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разными организмами формируют устойчивые экосистемные связи, которые регулируют численность видов и предотвращают перенаселение и деградацию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83" y="1479875"/>
            <a:ext cx="2862934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биоценозах: позитивные и негативные влияния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положительные и отрицательные воздействия человека на биоценозы с примерами и последствиями для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существенно влияет на биоценозы, причём положительные меры способствуют восстановлению экосистем, в то время как негативные действия приводят к их деградации.
</a:t>
            </a:r>
            <a:endParaRPr lang="en-US" sz="126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экологии РФ, 2023; Экологические отчёты РФ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смешанные леса проявляют большую устойчивость к эпидемиям и негативным воздействиям по сравнению с монокультурами, где уязвимость значительно выше.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в экосистеме снижает риск массового распространения болезней и вредителей, поскольку сложные взаимоотношения препятствуют доминированию одного вредоносного вида.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растений и животных в лесу, тем стабильнее функционируют экосистемные процессы, что обеспечивает сохранение биологических функций даже при утрате отдельных видов.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для устойчивости биоценозов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искусственных биоценозов: риски и последствия
</a:t>
            </a:r>
            <a:endParaRPr lang="en-US" sz="2247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и истощение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Монокультуры, такие как поля с картофелем или пшеницей, быстро истощают питательные вещества почвы, вследствие чего плодородие снижается, а растения становятся уязвимыми к болезням. Это вынуждает фермеров применять химикаты для поддержания урожая.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вредителей на искусственные биосистемы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колорадского жука на картофельных плантациях приводит к значительным потерям урожая. Регулярное применение инсектицидов негативно сказывается на экологии и нарушает природное равновесие.
</a:t>
            </a:r>
            <a:endParaRPr lang="en-US" sz="13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биоценозов после нарушений
</a:t>
            </a:r>
            <a:endParaRPr lang="en-US" sz="258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2010–2012 гг.: Лесные пожары в Сибири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пожары уничтожили сотни тысяч гектаров леса, вызвав значительные разрушения экосистем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2013–2015 гг.: Рекультивация лугов
</a:t>
            </a:r>
            <a:pPr algn="r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работы по восстановлению растительности на бывших сельскохозяйственных землях для возвращения биоразнообразия и профилактики эрозии почв.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г.: Создание нацпарка 'Земля леопарда'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способствовала возвращению редких видов животных и восстановлению биологических сообществ на повреждённых территориях.
</a:t>
            </a:r>
            <a:endParaRPr lang="en-US" sz="13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вызовы: угрозы для биоценозов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смещение ареалов видов и изменение природных зон, что приводит к исчезновению некоторых организмов из традиционных мест обитания.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промышленности приводит к уничтожению естественных экосистем, загрязнению воздуха и воды, негативно влияя на устойчивость биоценозов и биоразнообразие.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биоразнообразия: динамика за последние десятилетия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происходит особенно быстро в зонах интенсивного землепользования и агроценозах, что отражает ухудшение условий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существенном снижении видов, что угрожает стабильности природных экосистем и требует мер по их охране.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Красная книга РФ,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биоценозы обладают высокой устойчивостью благодаря богатому видовому составу и сложным пищевым сетям, что способствует их самовосстановлению после нарушений.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итоги: устойчивость и разнообразие биоценозов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биоценозы зависят от человека, требуют постоянного ухода и контроля, поскольку не обладают естественными механизмами саморегуляции.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— основное условие устойчивости экосистем и предотвращения деградации окружающей среды в будущем.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биоценозами без поддержки человека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биоценозы без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необходимого ухода искусственные биоценозы постепенно зарастают сорняками, теряют продуктивность и разнообразие. Заброшенные поля чаще всего превращаются в луга или молодые лесные массивы.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естественных биоценозов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биоценозы способны к восстановлению при прекращении интенсивного воздействия, например, растительный покров восстанавливается после прекращения выпаса скота или вырубок леса.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биоценозов для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особенностей взаимодействия естественных и искусственных биоценозов помогает сохранить природные ресурсы и поддерживать экологический баланс, необходимый для жизни будущих поколений.
</a:t>
            </a:r>
            <a:endParaRPr lang="en-US" sz="33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2026-05-07T13:36:55Z</dcterms:created>
  <dcterms:modified xsi:type="dcterms:W3CDTF">2026-05-07T13:36:55Z</dcterms:modified>
</cp:coreProperties>
</file>