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кровеносной и лимфатической систем
</a:t>
            </a:r>
            <a:endParaRPr lang="en-US" sz="332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системы, поддерживающие жизнь: кровеносная и лимфатическая.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знаний о кровообращении и лимфе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 XVII веке Уильям Гарвей открыл круги кровообращения. Кровеносная система есть у всех позвоночных, а лимфатическая развилась для защиты и поддержки иммунитета. Современная биология изучает, как эти системы обеспечивают здоровье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кровеносной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 и питательных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 и питательные вещества ко всем органам, обеспечивая их нормальную работу и энергию для жизнедеятельности.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гомеостаза и температуры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стабильной внутренней среды организма включает контроль температуры и баланса жидкости — эти процессы управляются кровью.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гормонов и химических сигналов
</a:t>
            </a:r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крови гормоны быстро доставляются к нужным органам, обеспечивая взаимодействие и координацию всех систем организма.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кровеносной системы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 сердца, которое работает как насос, и сети сосудов: артерий, вен и капилляров, создающих замкнутый круг кровообращения.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сосудов выполняет свою задачу в транспортировке крови: артерии — к органам, вены — обратно, капилляры — обеспечивают обмен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 в этапах сердечного цикла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предсердий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сокращаются, проталкивая кровь в желудочки.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желудочков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сокращаются, выталкивая кровь в артерии и к органам.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закрываются, сердце расслабляется, начинается новый цикл наполнения.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Статическое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 расслабленном состоянии, камеры наполняются кровью, подготавливаясь к сокращению.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сосудистыми элементами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транспорт от сердца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 эластичные стенки, выдерживают высокое давление крови и обеспечивают её быстрый ток к тканям.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— обратный путь к сердцу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Венозные сосуды оснащены клапанами, которые препятствуют обратному току крови и помогают ей двигаться к сердцу, особенно в конечностях.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зоны обмена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тончайшие сосуды с очень тонкими стенками, позволяющие обмениваться кислородом, углекислым газом и питательными веществами с клетками.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сосудов кровеносной системы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сосудов: толщина стенок, наличие клапанов и направление кровотока.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сосуда имеет уникальные строение и функции, обеспечивая эффективное кровообращение.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состав и основные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около 55% крови и обеспечивает перенос растворённых веществ, включая питательные элементы и гормоны.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от лёгких к тканям, используя гемоглобин — ключевой компонент для дыхания клеток.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защищают организм от инфекций, а тромбоциты способствуют свертыванию крови и заживлению ран.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крови: малый и большой круги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желудочке, протекает через лёгкие для насыщения крови кислородом и возвращается в сердце.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желудочке, снабжает все органы организма кислородом и возвращает кровь обратно к сердцу.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физиологии человека,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крови в сосудах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в аорте обеспечивает быстрое снабжение организма, медленное течение в капиллярах способствует обмену веществ.
</a:t>
            </a:r>
            <a:endParaRPr lang="en-US" sz="112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скорости крови связана с размером сосудов и их функциями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лимфатической системы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лимфатических узлов
</a:t>
            </a:r>
            <a:pPr algn="ctr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действуют как естественные фильтры, задерживая бактерии, вирусы и другие вредные частицы. Они располагаются в ключевых местах, таких как шея, пах и подмышки, обеспечивая эффективный иммунный контроль.
</a:t>
            </a:r>
            <a:endParaRPr lang="en-US" sz="965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селезёнки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удаляет старые и повреждённые клетки крови, а также участвует в борьбе с инфекциями. Этот орган помогает поддерживать баланс клеток и укреплять защитные силы организма.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тимуса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— важный орган, где формируются лимфоциты, необходимые для иммунитета. В раннем возрасте он активно развивает защитные клетки, обеспечивая надёжную систему защиты.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в организме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транспортируют прозрачную лимфу, собирая лишнюю жидкость из тканей. Они соединяют органы и лимфатические узлы, поддерживая циркуляцию и защиту организма.
</a:t>
            </a:r>
            <a:endParaRPr lang="en-US" sz="9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лимфы и лимфатических сосудов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образуется из плазмы крови, фильтруясь через межклеточные пространства, что позволяет поддерживать жидкостный баланс тканей и органов.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собирают избыток жидкости и белки из тканей, предотвращая отёки и возвращая их в кровеносное русло для повторного использования.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лимфатические протоки, такие как грудной и правый лимфатический, соединяются с венами, обеспечивая беспрепятственный возврат лимфы в кровоток.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лимфатическая система выполняет жизненно важную роль в очистке тканей и поддержании стабильного внутреннего окружения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лимфы по организму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прохода лимфы через ключевые структуры системы фильтрации и возврата жидкости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функция лимфатической 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задерживают бактерии и вирусы, препятствуя их распространению, и создают условия для их уничтожения иммунными клетками.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Лимфоциты, содержащиеся в системе, распознают чужеродные агенты и активно уничтожают их, поддерживая защиту организма от инфекций.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накапливает лимфоциты и стимулирует выработку антител, что усиливает иммунный ответ и помогает бороться с болезнями.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25657"/>
            <a:ext cx="3432300" cy="1241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кровью и лимфой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крови и лимфы показывает уникальные свойства каждой жидкости и их роль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содержит меньше белков и клеток по сравнению с кровью, подчёркивая её специализированную роль в иммунной защите и поддержании жидкостного баланса.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 систем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характеризуется снижением количества эритроцитов и гемоглобина, что ведёт к ухудшению кислородного питания тканей и снижению работоспособности.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и лимфаденит связаны с повышенным давлением в сосудах и воспалением лимфатических узлов соответственно, вызванными инфекциями, стрессом и недостатком питательных веществ.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питание, включающее необходимые витамины и минералы, способствует поддержанию здоровья кровеносной и лимфатической систем.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 и стимулирует работу лимфатической системы, помогая организму оставаться сильным.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систем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отдыха восстанавливает силы и укрепляет иммунитет, снижая риск заболеваний систем.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соблюдение гигиенических правил предотвращают инфекции, а своевременное обращение к врачу помогает избежать осложнений.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здоровья подростков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данным, гипертония растёт среди подростков, что требует внимания к ранней диагностике и профилактике заболеваний кровеносной системы.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позволяют выявлять и своевременно лечить заболевания, снижая риск осложнений у детей и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системах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всех кровеносных сосудов у взрослого человека достигает примерно 100 000 километров, что сопоставимо с расстоянием вокруг Земли два с половиной раза.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около 7 000 литров крови ежедневно, обеспечивая питание и кислород всех органов и тканей тела.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не только помогает выводить токсины, но и активно поддерживает иммунитет, защищая организм от инфекций разных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системы: залог здоровья и жизни
</a:t>
            </a:r>
            <a:endParaRPr lang="en-US" sz="3297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обеспечивают непрерывный обмен веществ, защиту и чистку организма, что является фундаментом для полноценной жизнедеятельности и устойчивости к заболеваниям.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2026-05-09T00:06:40Z</dcterms:created>
  <dcterms:modified xsi:type="dcterms:W3CDTF">2026-05-09T00:06:40Z</dcterms:modified>
</cp:coreProperties>
</file>