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628200"/>
            <a:ext cx="5418900" cy="155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 транспортировки пострадавшего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38750"/>
            <a:ext cx="3922800" cy="14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можно перемещать пострадавшего и как сделать это безопасно.
</a:t>
            </a:r>
            <a:endParaRPr lang="en-US" sz="11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270000"/>
            <a:ext cx="51393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школьнику знать правила транспортировки пострадавшего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навыки помогают не усугубить травму дома, в школе, на улице и на природе. В опасной ситуации правильный перенос может защитить жизнь, а ошибка — усилить боль, кровотечение или повреждение позвоночника.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место безопасно, а человек дышит, при подозрении на травму шеи или спины его лучше не трогать. Лишние повороты и попытки посадить пострадавшего могут ухудшить состояние.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делать резкие рывки, поднимать за руки или резко менять положение головы. Такие действия способны усилить боль, сместить поврежденные ткани и затруднить дыхание.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допустимо только при прямой угрозе жизни: огне, дыме, воде, падении предметов, обрушении или движении транспорта. В этом случае сначала выводят из опасной зоны.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пострадавшего не перемещают без необходимости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быстро оценивают место: нет ли огня, дыма, газа, электричества, транспорта или других угроз. Если вокруг опасно, действуют без промедления и зовут помощь.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проверяют, в сознании ли человек, есть ли дыхание и не идет ли сильное кровотечение. Эти признаки определяют, насколько срочно нужно вмешательство.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состояние тяжелое, вызывают 112 и по возможности не оставляют пострадавшего одного. Перемещение начинают только тогда, когда оно действительно нужно для спасения жизни.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проверяют перед началом перемещения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любым переносом оценивают, может ли человек двигаться сам и нет ли подозрения на травму позвоночника. Чем больше сомнений, тем осторожнее должен быть выбор способа.
</a:t>
            </a:r>
            <a:endParaRPr lang="en-US" sz="9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принять решение о переносе пострадавшего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 от оценки опасности до повторного контроля состояния.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275" y="1335729"/>
            <a:ext cx="4691700" cy="3326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пострадавшего до транспортировки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607838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лучше не двигать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угрозы рядом нет, пострадавшего оставляют лежать или сидеть в наиболее удобной позе. Главное — не создавать лишних движений и не усиливать возможную травму.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128157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помогает устойчивое боковое 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тошноте, рвоте или сонливости человека поворачивают на бок, чтобы дыхательные пути оставались свободными. Такое положение помогает избежать попадания рвотных масс в дыхательные пути.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825" y="1504910"/>
            <a:ext cx="242100" cy="1936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825" y="3242925"/>
            <a:ext cx="242100" cy="215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2275" y="1490760"/>
            <a:ext cx="242100" cy="1936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2275" y="3253685"/>
            <a:ext cx="242100" cy="1936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подготовки к переносу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5900" y="14821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Освободить путь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переносом убирают предметы, о которые можно споткнуться, и заранее выбирают маршрут без препятствий. Это снижает риск падения и делает движения спасателей более уверенными.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785900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Поддерживать без боли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Пострадавшего поднимают так, чтобы не тянуть за поврежденную руку или ногу. Опора должна быть мягкой и надежной, без резкого сгибания больной части тела.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87325" y="1467898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Договориться о команде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спасателей двое или больше, они заранее договариваются о счете и порядке действий. Одновременный подъем и опускание помогают избежать рывков и лишней нагрузки на пострадавшего.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87325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Сохранять равновесие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Спасатель работает с прямой спиной и переносит нагрузку на ноги, а не на поясницу. Так легче удержать равновесие и безопасно завершить перенос.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спасатель действует только тогда, когда пострадавший в сравнительно легком состоянии и нужно пройти небольшое расстояние. Этот вариант подходит для быстрого вывода из опасной зоны.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одним спасателем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 поддержку под плечо, перенос с опорой под мышку или перенос ребенка на руках. Главное — не допускать резких движений и следить, чтобы человеку было не больнее.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есть сильная боль, головокружение, слабость, подозрение на перелом или потеря сознания, один спасатель не справится безопасно. В таких случаях нужен другой способ или помощь второго человека.
</a:t>
            </a:r>
            <a:endParaRPr lang="en-US" sz="9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39405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спасателя должны действовать как одна команда. Перед подъемом они договариваются, кто дает сигнал, чтобы движения были одновременными и без лишних рывков.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двумя спасателями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40130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поддерживает голову и плечи, второй — таз и ноги. Такое распределение помогает удерживать тело устойчиво и снижает риск случайного перекручивания.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1139330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удобен на ровной поверхности, когда пострадавшему трудно идти самому, но его не нужно фиксировать на жестких носилках. Это хороший вариант для короткой эвакуации.
</a:t>
            </a:r>
            <a:endParaRPr lang="en-US" sz="922" dirty="0"/>
          </a:p>
        </p:txBody>
      </p:sp>
      <p:sp>
        <p:nvSpPr>
          <p:cNvPr id="11" name="Text 5"/>
          <p:cNvSpPr txBox="1"/>
          <p:nvPr/>
        </p:nvSpPr>
        <p:spPr>
          <a:xfrm>
            <a:off x="4740055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подъема и опускания важно сохранять спокойный темп. Если человек жалуется на боль или становится хуже, перенос сразу останавливают и снова оценивают его состояние.
</a:t>
            </a:r>
            <a:endParaRPr lang="en-US" sz="9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Импровизированные носилки из подручных средств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Куртка и две жерди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нет заводских носилок, спасатели могут сделать простую конструкцию из двух жердей и плотной ткани. Куртка, одеяло или прочная ткань образуют ровную опору, а жерди помогают равномерно распределить вес и уменьшить толчки при переносе.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Ремни, шарфы и плотная ткань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короткой эвакуации подойдут ремни, шарфы или крепкие полосы ткани, если ими можно надежно зафиксировать пострадавшего. Важно, чтобы материал не рвался и не соскальзывал, а поверхность оставалась максимально ровной и устойчивой.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такая замена особенно полезна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Импровизированные носилки выручают там, где нужно быстро вывести человека из опасного места и нет специального оборудования. Такой способ помогает уменьшить тряску, особенно если путь немного длиннее и пострадавшего нельзя просто нести на руках.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1717333"/>
            <a:ext cx="4782600" cy="23561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транспортировки и их назначение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какой способ выбирают в зависимости от состояния пострадавшего, расстояния и риска для жизни.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путь и тяжелее травма, тем важнее фиксация тела и равномерное распределение нагрузки.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 первой помощи и транспортировке пострадавшего
</a:t>
            </a:r>
            <a:endParaRPr lang="en-US" sz="8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93624" y="1663050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есть подозрение на травму позвоночника, голову, шею и туловище удерживают строго в одной линии. Любое сгибание, перекручивание или резкая посадка могут усилить повреждение.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Травмы головы и позвоночника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26284" y="1659038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Пострадавшего переносят как единое целое, без лишних поворотов и рывков. По возможности используют жесткую основу и поддержку шеи, чтобы уменьшить движение позвоночника.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3052210" y="3290113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спешке нельзя поднимать человека за руки, садить его без причины или менять положение головы. Сначала сохраняют неподвижность, затем организуют безопасную эвакуацию.
</a:t>
            </a:r>
            <a:endParaRPr lang="en-US" sz="9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ухудшает состояние при переносе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сравнить типичные ошибки и увидеть, что опаснее всего действовать резко и без согласования.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Плавные действия и командная работа заметно снижают риск дополнительной травмы во время переноса.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первой помощи; условная оценка риска для наглядности
</a:t>
            </a:r>
            <a:endParaRPr lang="en-US" sz="8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825" y="1811097"/>
            <a:ext cx="384600" cy="3418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9075" y="1797831"/>
            <a:ext cx="230250" cy="36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2975" y="1811097"/>
            <a:ext cx="384600" cy="34186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Кровотечение и транспортировка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80825" y="2394191"/>
            <a:ext cx="25110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остановка крови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переносом прижимают рану рукой через чистую ткань или накладывают давящую повязку. Это помогает уменьшить кровопотерю и не дать состоянию ухудшиться до прибытия помощи.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321899" y="2394191"/>
            <a:ext cx="25110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Осторожный перенос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рана на конечности и боль не усиливается, руку или ногу можно слегка приподнять. Перемещают пострадавшего только после первичного контроля кровотечения и с максимальной аккуратностью.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62973" y="2394191"/>
            <a:ext cx="25110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наблюдение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эвакуации проверяют повязку, цвет кожи, слабость и повторное кровотечение. При намокании повязки или резком ухудшении состояния перенос сразу останавливают и зовут 112.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переломе конечность фиксируют в положении, где боль меньше всего. Не пытаются выпрямить руку или ногу силой, потому что это может повредить ткани и сосуды.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поврежденную часть подкладывают мягкий материал: свернутую одежду, ткань или полотенце. Это уменьшает трение, давление и толчки во время переноса.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открытом переломе кость не вправляют. Рану закрывают чистой повязкой, а саму конечность стараются не двигать без крайней необходимости.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Переломы рук и ног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заметна деформация, действуют особенно осторожно: фиксируют конечность в удобном положении и не меняют его без причины, чтобы не усилить травму.
</a:t>
            </a:r>
            <a:endParaRPr lang="en-US" sz="9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положения пострадавшего при переносе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выбрать безопасное положение в зависимости от состояния пострадавшего и предполагаемой травмы.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спасателя во время эвакуации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Спасатель должен стоять устойчиво, в удобной обуви и, по возможности, в перчатках. Поднимать пострадавшего рывком нельзя: это опасно и для него, и для самого помощника.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тяжелом человеке безопаснее работать вдвоем или втроем, заранее договорившись о команде. Свободный путь впереди, ровный шаг и прямая спина помогают избежать падения и лишнего напряжения.
</a:t>
            </a:r>
            <a:endParaRPr lang="en-US" sz="10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выбора способа эвакуации по расстоянию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путь, тем важнее заранее оценить поверхность, количество помощников и возможность краткой остановки для проверки состояния.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Небольшую дистанцию можно пройти с поддержкой, а для дальнего переноса лучше использовать носилки.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первой помощи; условное деление дистанции для наглядности
</a:t>
            </a:r>
            <a:endParaRPr lang="en-US" sz="8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1917780"/>
            <a:ext cx="4782600" cy="19552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и правильные действия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действия опасны и чем их нужно заменить во время транспортировки.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с поспешностью; спокойные и согласованные действия безопаснее и для пострадавшего, и для спасателя.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 первой помощи и транспортировке пострадавшего
</a:t>
            </a:r>
            <a:endParaRPr lang="en-US" sz="8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по транспортировке пострадавшего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транспортировка начинается с оценки угрозы и состояния человека. Сначала защищают жизнь, затем выбирают самый щадящий способ, действуют согласованно и постоянно контролируют дыхание, сознание и кровотечение.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2026-05-21T00:49:59Z</dcterms:created>
  <dcterms:modified xsi:type="dcterms:W3CDTF">2026-05-21T00:49:59Z</dcterms:modified>
</cp:coreProperties>
</file>