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Африка: пустыни, моря, древние города и большие реки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региону контрастов, где пустыня встречается с морем и древней историей.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на карте мира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лежит на стыке Африки, Европы и Ближнего Востока. Его положение у морей и важнейших путей сделало Северную Африку крупным узлом торговли, путешествий и культурных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Северной Африки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занимает огромные пространства и выглядит по-разному: где-то тянутся песчаные дюны, где-то лежат каменистые плато и сухие русла рек. Дожди здесь редки, а перепад температур между днём и ночью очень заметен. Именно поэтому жизнь людей и животных здесь особенно зависит от воды.
</a:t>
            </a:r>
            <a:endParaRPr lang="en-US" sz="796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 и камни Сахары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средиземноморском и атлантическом побережьях климат мягче и влажнее, чем в пустыне. Здесь легче выращивать растения, строить города и развивать порты. Долина и дельта Нила тоже выделяются как зелёная полоса, где вода делает землю плодородной и удобной для жизни.
</a:t>
            </a:r>
            <a:endParaRPr lang="en-US" sz="797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 и у реки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кажутся маленькими островами жизни среди сухих пространств. Они появляются там, где подземные воды выходят ближе к поверхности. В таких местах можно выращивать финиковые пальмы, отдыхать в пути и строить небольшие поселения, связанные с торговлей и перевозками.
</a:t>
            </a:r>
            <a:endParaRPr lang="en-US" sz="824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среди засухи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Северной Африки: сравнение осадков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картам Северной Африки, справочные географические данные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осадках помогает понять, почему в регионе так неравномерно распределены города, поля и дороги.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влаги, тем легче жить и заниматься сельским хозяйством; поэтому люди тянутся к побережьям, рекам и горам.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размер делает Сахару главным природным барьером региона: вода, дороги и поселения сосредоточены только в немногих удобных местах.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атласы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52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млн км²
</a:t>
            </a:r>
            <a:endParaRPr lang="en-US" sz="6152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такую площадь занимает крупнейшая жаркая пустыня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508" y="2199550"/>
            <a:ext cx="4088984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Африки и их столицы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государства региона и их столичные центры.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сосредоточены в главных политических и экономических центрах. Египет часто рассматривают и в связи с Ближним Востоком.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2021108"/>
            <a:ext cx="321900" cy="25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2021108"/>
            <a:ext cx="321900" cy="25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97" y="3528054"/>
            <a:ext cx="321900" cy="257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122" y="3495864"/>
            <a:ext cx="321900" cy="32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культурное разнообразие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живут арабы, берберы, египтяне, а также меньшие по численности группы, включая нубийцев и туарегов. Это делает регион очень разнообразным по традициям и образу жизни.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общения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основным языком является арабский. У берберов есть собственные берберские языки, а во многих городах широко используется французский язык, связанный с историей региона.
</a:t>
            </a:r>
            <a:endParaRPr lang="en-US" sz="984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религия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Северной Африки соединяет местные обычаи, исламские традиции и влияние Средиземноморья. Это заметно в праздниках, одежде, архитектуре и повседневной жизни.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наследие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страны региона объединяют похожие формы искусства, ремёсел и кухни. Именно поэтому Северная Африка воспринимается как единое, но очень многогранное культурное пространство.
</a:t>
            </a:r>
            <a:endParaRPr lang="en-US" sz="8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020"/>
            <a:ext cx="2808000" cy="2243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25" y="1224020"/>
            <a:ext cx="2808000" cy="22431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263" y="1224020"/>
            <a:ext cx="2808000" cy="22431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и историческое наследие Северной Африки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74700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оставил в Северной Африке одни из самых известных памятников мира. Пирамиды Гизы и храмы Луксора напоминают о времени, когда здесь уже существовали крупные государства, строившие города, храмы и сложные системы управления.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374700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пережившие тысячелетия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47225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памятники делают Северную Африку похожей на живой учебник истории. Здесь рядом существуют следы древних цивилизаций, религиозных традиций и позднейших эпох. Поэтому регион важен не только для местных жителей, но и для всего мира.
</a:t>
            </a:r>
            <a:endParaRPr lang="en-US" sz="890" dirty="0"/>
          </a:p>
        </p:txBody>
      </p:sp>
      <p:sp>
        <p:nvSpPr>
          <p:cNvPr id="15" name="Text 5"/>
          <p:cNvSpPr txBox="1"/>
          <p:nvPr/>
        </p:nvSpPr>
        <p:spPr>
          <a:xfrm>
            <a:off x="6147225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памяти и культуры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260963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региона не ограничивается Египтом. В Тунисе и Алжире сохранились римские руины, которые показывают, как далеко распространялось влияние античных государств. Эти остатки помогают увидеть, что Северная Африка была частью большого средиземноморского мира.
</a:t>
            </a:r>
            <a:endParaRPr lang="en-US" sz="817" dirty="0"/>
          </a:p>
        </p:txBody>
      </p:sp>
      <p:sp>
        <p:nvSpPr>
          <p:cNvPr id="17" name="Text 7"/>
          <p:cNvSpPr txBox="1"/>
          <p:nvPr/>
        </p:nvSpPr>
        <p:spPr>
          <a:xfrm>
            <a:off x="3260963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Рима в Северной Африке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население Северной Африки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физической и экономической карте Северной Африки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тянется туда, где есть вода, транспорт и рабочие места, а не к самым жарким и сухим территориям.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заселённые зоны совпадают с источниками воды и морскими путями; Сахара остаётся почти пустой из-за засухи.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где можно выращивать растения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плодородные земли находятся в долине Нила и других районах, где есть постоянная вода. Здесь легче всего создать поля, сады и орошаемые участки.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есть шанс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выращивают пшеницу, ячмень, оливки, цитрусовые, финики и овощи. Эти культуры лучше всего подходят для тёплого климата и орошаемых земель.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выращивают в регионе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оазисах подземные воды позволяют выращивать финики, овощи и другие растения. Такие места особенно важны для жизни в пустыне и для остановок во время путешествий.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как маленькие фермы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засушливом климате дождей часто не хватает для нормального земледелия. Поэтому люди строят каналы, используют насосы и направляют воду туда, где растут культуры.
</a:t>
            </a:r>
            <a:endParaRPr lang="en-US" sz="888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спасает урожай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поддерживает жизнь в пустыне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дефицит осадков приводит к появлению оазисов, поселений и торговых путей в засушливых районах Северной Африки.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Северной Африки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70061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185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758558"/>
            <a:ext cx="3738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Ливия и Алжир опираются на добычу нефти и газа, которые дают заметную часть доходов и поддерживают экспорт. Эти ресурсы делают регион важным для мировой энергетики.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302717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услуги
</a:t>
            </a:r>
            <a:endParaRPr lang="en-US" sz="1185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91238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зависит не только от сырья, но и от транспорта, рыболовства, строительства и сферы услуг. Это особенно заметно в крупных прибрежных городах.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619553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endParaRPr lang="en-US" sz="1185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808061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Суэцкий канал связывают Северную Африку с Европой и Азией. Через них проходят товары, что усиливает значение региона как транспортного узла.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936389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185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3124883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развивается там, где есть вода: в долине Нила, на орошаемых землях и в оазисах. Здесь выращивают зерновые, овощи, фрукты и оливки.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87100" y="2253225"/>
            <a:ext cx="3738600" cy="1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у моря
</a:t>
            </a:r>
            <a:endParaRPr lang="en-US" sz="1185" dirty="0"/>
          </a:p>
        </p:txBody>
      </p:sp>
      <p:sp>
        <p:nvSpPr>
          <p:cNvPr id="21" name="Text 11"/>
          <p:cNvSpPr txBox="1"/>
          <p:nvPr/>
        </p:nvSpPr>
        <p:spPr>
          <a:xfrm>
            <a:off x="587100" y="2441736"/>
            <a:ext cx="3738600" cy="3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Египет, Марокко и Тунис привлекают туристов тёплым морем, пляжами и памятниками древности. Для многих городов это важный источник рабочих мест и услуг.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245390"/>
            <a:ext cx="3989100" cy="19476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Северной Африки и их роль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школьной географии Северной Африки.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региона обычно связаны с портами, торговлей и управлением страной.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сосредоточены у моря или на важных путях сообщения, потому что там легче вести торговлю, управлять страной и развивать транспорт.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связи Северной Африки с другими регионами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82875" y="1965199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Средиземного моря и Атлантики связывают Северную Африку с Европой и другими частями Африки. Через них идут товары, пассажиры и сырьё.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82875" y="1651175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2875" y="4502124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важную роль играли караванные пути через пустыню. Сегодня их место во многом заняли современные трассы, порты и авиационные маршруты.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82875" y="4188100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караванов к современности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82875" y="3656482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 и железные линии соединяют города внутри региона и помогают перевозить людей, продукты и промышленные товары между побережьем и внутренними районами.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782875" y="3342458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коридоры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782875" y="2810840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канал сокращает путь между Европой и Азией, поэтому имеет мировое значение. Он делает Египет особенно важным для международной морской торговли.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782875" y="2496817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туристы приезжают в Северную Африку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туристическим особенностям стран Северной Африки.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особенно заметен в странах с удобным побережьем и известными историческими памятниками, поэтому он тесно связан с климатом и наследием прошлого.
</a:t>
            </a:r>
            <a:endParaRPr lang="en-US" sz="1288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история, море и местная культура. Это объясняет, почему туризм развивается прежде всего в Египте, Тунисе и Марокко.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региона: нехватка воды и опустынивание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в Северной Африке мало, а потребности населения, сельского хозяйства и промышленности растут. Поэтому вода становится ценным ресурсом, который нужно беречь.
</a:t>
            </a:r>
            <a:endParaRPr lang="en-US" sz="884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и речные районы живут лучше, чем удалённые пустынные территории. Такое различие влияет на работу, образование и возможности для жизни людей.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увеличиваются быстрее, чем успевают развиваться водоснабжение и инфраструктура. Из-за этого возрастает нагрузка на реки, водохранилища и системы орошения.
</a:t>
            </a:r>
            <a:endParaRPr lang="en-US" sz="862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почвы истощаются, а растительность исчезает, пустыня постепенно расширяется. Это мешает земледелию и делает некоторые территории ещё менее пригодными для жизни.
</a:t>
            </a:r>
            <a:endParaRPr lang="en-US" sz="878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приспосабливаются к засушливому климату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жители Северной Африки используют воду, чтобы жить, выращивать растения и развивать поселения в сухих районах.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еде распространены кускус, тажин, финики и мята. Эти блюда и продукты отражают климат, местные традиции и сельское хозяйство.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региона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региона объединяет арабские, берберские, африканские и средиземноморские черты. Поэтому страны Северной Африки похожи, но каждая сохраняет свои особенности.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заметны минареты, узорные фасады, мозаики и внутренние дворы. Такие элементы помогают узнать североафриканскую архитектуру с первого взгляда.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городов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музыке, одежде и домашнем укладе сохраняются местные черты. Они передаются из поколения в поколение и делают культуру региона узнаваемой и живой.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быт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Северной Африки сегодня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970" y="2199550"/>
            <a:ext cx="475406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в основных фактах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географии Северной Африки.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самые важные природные, транспортные и экономические признаки региона.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выделяется сочетанием огромной пустыни, важной реки и международного морского пути, а также богатством ресурсов и культурным разнообразием.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Африка: регион, где природа, история и транспорт тесно связаны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важна для мира благодаря Сахаре, Нилу, Суэцкому каналу и богатому наследию древних цивилизаций. Будущее региона зависит от бережного использования воды и развития городов.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2026-06-02T14:37:06Z</dcterms:created>
  <dcterms:modified xsi:type="dcterms:W3CDTF">2026-06-02T14:37:06Z</dcterms:modified>
</cp:coreProperties>
</file>